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66" r:id="rId2"/>
  </p:sldMasterIdLst>
  <p:notesMasterIdLst>
    <p:notesMasterId r:id="rId10"/>
  </p:notesMasterIdLst>
  <p:sldIdLst>
    <p:sldId id="603" r:id="rId3"/>
    <p:sldId id="604" r:id="rId4"/>
    <p:sldId id="535" r:id="rId5"/>
    <p:sldId id="598" r:id="rId6"/>
    <p:sldId id="599" r:id="rId7"/>
    <p:sldId id="601" r:id="rId8"/>
    <p:sldId id="586" r:id="rId9"/>
  </p:sldIdLst>
  <p:sldSz cx="9144000" cy="5143500" type="screen16x9"/>
  <p:notesSz cx="16256000" cy="10160000"/>
  <p:defaultTextStyle>
    <a:defPPr>
      <a:defRPr lang="en-US"/>
    </a:defPPr>
    <a:lvl1pPr marL="0" algn="l" defTabSz="247254" rtl="0" eaLnBrk="1" latinLnBrk="0" hangingPunct="1">
      <a:defRPr sz="973" kern="1200">
        <a:solidFill>
          <a:schemeClr val="tx1"/>
        </a:solidFill>
        <a:latin typeface="+mn-lt"/>
        <a:ea typeface="+mn-ea"/>
        <a:cs typeface="+mn-cs"/>
      </a:defRPr>
    </a:lvl1pPr>
    <a:lvl2pPr marL="247254" algn="l" defTabSz="247254" rtl="0" eaLnBrk="1" latinLnBrk="0" hangingPunct="1">
      <a:defRPr sz="973" kern="1200">
        <a:solidFill>
          <a:schemeClr val="tx1"/>
        </a:solidFill>
        <a:latin typeface="+mn-lt"/>
        <a:ea typeface="+mn-ea"/>
        <a:cs typeface="+mn-cs"/>
      </a:defRPr>
    </a:lvl2pPr>
    <a:lvl3pPr marL="494508" algn="l" defTabSz="247254" rtl="0" eaLnBrk="1" latinLnBrk="0" hangingPunct="1">
      <a:defRPr sz="973" kern="1200">
        <a:solidFill>
          <a:schemeClr val="tx1"/>
        </a:solidFill>
        <a:latin typeface="+mn-lt"/>
        <a:ea typeface="+mn-ea"/>
        <a:cs typeface="+mn-cs"/>
      </a:defRPr>
    </a:lvl3pPr>
    <a:lvl4pPr marL="741761" algn="l" defTabSz="247254" rtl="0" eaLnBrk="1" latinLnBrk="0" hangingPunct="1">
      <a:defRPr sz="973" kern="1200">
        <a:solidFill>
          <a:schemeClr val="tx1"/>
        </a:solidFill>
        <a:latin typeface="+mn-lt"/>
        <a:ea typeface="+mn-ea"/>
        <a:cs typeface="+mn-cs"/>
      </a:defRPr>
    </a:lvl4pPr>
    <a:lvl5pPr marL="989015" algn="l" defTabSz="247254" rtl="0" eaLnBrk="1" latinLnBrk="0" hangingPunct="1">
      <a:defRPr sz="973" kern="1200">
        <a:solidFill>
          <a:schemeClr val="tx1"/>
        </a:solidFill>
        <a:latin typeface="+mn-lt"/>
        <a:ea typeface="+mn-ea"/>
        <a:cs typeface="+mn-cs"/>
      </a:defRPr>
    </a:lvl5pPr>
    <a:lvl6pPr marL="1236269" algn="l" defTabSz="247254" rtl="0" eaLnBrk="1" latinLnBrk="0" hangingPunct="1">
      <a:defRPr sz="973" kern="1200">
        <a:solidFill>
          <a:schemeClr val="tx1"/>
        </a:solidFill>
        <a:latin typeface="+mn-lt"/>
        <a:ea typeface="+mn-ea"/>
        <a:cs typeface="+mn-cs"/>
      </a:defRPr>
    </a:lvl6pPr>
    <a:lvl7pPr marL="1483523" algn="l" defTabSz="247254" rtl="0" eaLnBrk="1" latinLnBrk="0" hangingPunct="1">
      <a:defRPr sz="973" kern="1200">
        <a:solidFill>
          <a:schemeClr val="tx1"/>
        </a:solidFill>
        <a:latin typeface="+mn-lt"/>
        <a:ea typeface="+mn-ea"/>
        <a:cs typeface="+mn-cs"/>
      </a:defRPr>
    </a:lvl7pPr>
    <a:lvl8pPr marL="1730776" algn="l" defTabSz="247254" rtl="0" eaLnBrk="1" latinLnBrk="0" hangingPunct="1">
      <a:defRPr sz="973" kern="1200">
        <a:solidFill>
          <a:schemeClr val="tx1"/>
        </a:solidFill>
        <a:latin typeface="+mn-lt"/>
        <a:ea typeface="+mn-ea"/>
        <a:cs typeface="+mn-cs"/>
      </a:defRPr>
    </a:lvl8pPr>
    <a:lvl9pPr marL="1978030" algn="l" defTabSz="247254" rtl="0" eaLnBrk="1" latinLnBrk="0" hangingPunct="1">
      <a:defRPr sz="97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58" userDrawn="1">
          <p15:clr>
            <a:srgbClr val="A4A3A4"/>
          </p15:clr>
        </p15:guide>
        <p15:guide id="2" pos="1215" userDrawn="1">
          <p15:clr>
            <a:srgbClr val="A4A3A4"/>
          </p15:clr>
        </p15:guide>
      </p15:sldGuideLst>
    </p:ext>
    <p:ext uri="{2D200454-40CA-4A62-9FC3-DE9A4176ACB9}">
      <p15:notesGuideLst xmlns:p15="http://schemas.microsoft.com/office/powerpoint/2012/main">
        <p15:guide id="1" orient="horz" pos="3200">
          <p15:clr>
            <a:srgbClr val="A4A3A4"/>
          </p15:clr>
        </p15:guide>
        <p15:guide id="2" pos="51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222223"/>
    <a:srgbClr val="FFFFFF"/>
    <a:srgbClr val="AB2328"/>
    <a:srgbClr val="972A31"/>
    <a:srgbClr val="B00000"/>
    <a:srgbClr val="F0F0F0"/>
    <a:srgbClr val="1D2258"/>
    <a:srgbClr val="27306B"/>
    <a:srgbClr val="EC27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65" autoAdjust="0"/>
    <p:restoredTop sz="48366" autoAdjust="0"/>
  </p:normalViewPr>
  <p:slideViewPr>
    <p:cSldViewPr>
      <p:cViewPr varScale="1">
        <p:scale>
          <a:sx n="48" d="100"/>
          <a:sy n="48" d="100"/>
        </p:scale>
        <p:origin x="1805" y="58"/>
      </p:cViewPr>
      <p:guideLst>
        <p:guide orient="horz" pos="1458"/>
        <p:guide pos="1215"/>
      </p:guideLst>
    </p:cSldViewPr>
  </p:slideViewPr>
  <p:outlineViewPr>
    <p:cViewPr>
      <p:scale>
        <a:sx n="33" d="100"/>
        <a:sy n="33" d="100"/>
      </p:scale>
      <p:origin x="0" y="-10598"/>
    </p:cViewPr>
  </p:outlineViewPr>
  <p:notesTextViewPr>
    <p:cViewPr>
      <p:scale>
        <a:sx n="100" d="100"/>
        <a:sy n="100" d="100"/>
      </p:scale>
      <p:origin x="0" y="0"/>
    </p:cViewPr>
  </p:notesTextViewPr>
  <p:sorterViewPr>
    <p:cViewPr>
      <p:scale>
        <a:sx n="96" d="100"/>
        <a:sy n="96" d="100"/>
      </p:scale>
      <p:origin x="0" y="-4090"/>
    </p:cViewPr>
  </p:sorterViewPr>
  <p:notesViewPr>
    <p:cSldViewPr>
      <p:cViewPr varScale="1">
        <p:scale>
          <a:sx n="47" d="100"/>
          <a:sy n="47" d="100"/>
        </p:scale>
        <p:origin x="-1372" y="-68"/>
      </p:cViewPr>
      <p:guideLst>
        <p:guide orient="horz" pos="3200"/>
        <p:guide pos="512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043738" cy="5095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9207500" y="0"/>
            <a:ext cx="7045325" cy="509588"/>
          </a:xfrm>
          <a:prstGeom prst="rect">
            <a:avLst/>
          </a:prstGeom>
        </p:spPr>
        <p:txBody>
          <a:bodyPr vert="horz" lIns="91440" tIns="45720" rIns="91440" bIns="45720" rtlCol="0"/>
          <a:lstStyle>
            <a:lvl1pPr algn="r">
              <a:defRPr sz="1200"/>
            </a:lvl1pPr>
          </a:lstStyle>
          <a:p>
            <a:fld id="{F503AAF4-9832-4199-A77A-00ED282689B3}" type="datetimeFigureOut">
              <a:rPr lang="en-US" smtClean="0"/>
              <a:t>5/6/2022</a:t>
            </a:fld>
            <a:endParaRPr lang="en-US" dirty="0"/>
          </a:p>
        </p:txBody>
      </p:sp>
      <p:sp>
        <p:nvSpPr>
          <p:cNvPr id="4" name="Slide Image Placeholder 3"/>
          <p:cNvSpPr>
            <a:spLocks noGrp="1" noRot="1" noChangeAspect="1"/>
          </p:cNvSpPr>
          <p:nvPr>
            <p:ph type="sldImg" idx="2"/>
          </p:nvPr>
        </p:nvSpPr>
        <p:spPr>
          <a:xfrm>
            <a:off x="5080000" y="12700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1625600" y="4889500"/>
            <a:ext cx="1300480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043738" cy="5095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9207500" y="9650413"/>
            <a:ext cx="7045325" cy="509587"/>
          </a:xfrm>
          <a:prstGeom prst="rect">
            <a:avLst/>
          </a:prstGeom>
        </p:spPr>
        <p:txBody>
          <a:bodyPr vert="horz" lIns="91440" tIns="45720" rIns="91440" bIns="45720" rtlCol="0" anchor="b"/>
          <a:lstStyle>
            <a:lvl1pPr algn="r">
              <a:defRPr sz="1200"/>
            </a:lvl1pPr>
          </a:lstStyle>
          <a:p>
            <a:fld id="{4348556F-5514-4A36-BFA3-C9D6CB400CDC}" type="slidenum">
              <a:rPr lang="en-US" smtClean="0"/>
              <a:t>‹#›</a:t>
            </a:fld>
            <a:endParaRPr lang="en-US" dirty="0"/>
          </a:p>
        </p:txBody>
      </p:sp>
    </p:spTree>
    <p:extLst>
      <p:ext uri="{BB962C8B-B14F-4D97-AF65-F5344CB8AC3E}">
        <p14:creationId xmlns:p14="http://schemas.microsoft.com/office/powerpoint/2010/main" val="1134252130"/>
      </p:ext>
    </p:extLst>
  </p:cSld>
  <p:clrMap bg1="lt1" tx1="dk1" bg2="lt2" tx2="dk2" accent1="accent1" accent2="accent2" accent3="accent3" accent4="accent4" accent5="accent5" accent6="accent6" hlink="hlink" folHlink="folHlink"/>
  <p:notesStyle>
    <a:lvl1pPr marL="0" algn="l" defTabSz="494508" rtl="0" eaLnBrk="1" latinLnBrk="0" hangingPunct="1">
      <a:defRPr sz="649" kern="1200">
        <a:solidFill>
          <a:schemeClr val="tx1"/>
        </a:solidFill>
        <a:latin typeface="+mn-lt"/>
        <a:ea typeface="+mn-ea"/>
        <a:cs typeface="+mn-cs"/>
      </a:defRPr>
    </a:lvl1pPr>
    <a:lvl2pPr marL="247254" algn="l" defTabSz="494508" rtl="0" eaLnBrk="1" latinLnBrk="0" hangingPunct="1">
      <a:defRPr sz="649" kern="1200">
        <a:solidFill>
          <a:schemeClr val="tx1"/>
        </a:solidFill>
        <a:latin typeface="+mn-lt"/>
        <a:ea typeface="+mn-ea"/>
        <a:cs typeface="+mn-cs"/>
      </a:defRPr>
    </a:lvl2pPr>
    <a:lvl3pPr marL="494508" algn="l" defTabSz="494508" rtl="0" eaLnBrk="1" latinLnBrk="0" hangingPunct="1">
      <a:defRPr sz="649" kern="1200">
        <a:solidFill>
          <a:schemeClr val="tx1"/>
        </a:solidFill>
        <a:latin typeface="+mn-lt"/>
        <a:ea typeface="+mn-ea"/>
        <a:cs typeface="+mn-cs"/>
      </a:defRPr>
    </a:lvl3pPr>
    <a:lvl4pPr marL="741761" algn="l" defTabSz="494508" rtl="0" eaLnBrk="1" latinLnBrk="0" hangingPunct="1">
      <a:defRPr sz="649" kern="1200">
        <a:solidFill>
          <a:schemeClr val="tx1"/>
        </a:solidFill>
        <a:latin typeface="+mn-lt"/>
        <a:ea typeface="+mn-ea"/>
        <a:cs typeface="+mn-cs"/>
      </a:defRPr>
    </a:lvl4pPr>
    <a:lvl5pPr marL="989015" algn="l" defTabSz="494508" rtl="0" eaLnBrk="1" latinLnBrk="0" hangingPunct="1">
      <a:defRPr sz="649" kern="1200">
        <a:solidFill>
          <a:schemeClr val="tx1"/>
        </a:solidFill>
        <a:latin typeface="+mn-lt"/>
        <a:ea typeface="+mn-ea"/>
        <a:cs typeface="+mn-cs"/>
      </a:defRPr>
    </a:lvl5pPr>
    <a:lvl6pPr marL="1236269" algn="l" defTabSz="494508" rtl="0" eaLnBrk="1" latinLnBrk="0" hangingPunct="1">
      <a:defRPr sz="649" kern="1200">
        <a:solidFill>
          <a:schemeClr val="tx1"/>
        </a:solidFill>
        <a:latin typeface="+mn-lt"/>
        <a:ea typeface="+mn-ea"/>
        <a:cs typeface="+mn-cs"/>
      </a:defRPr>
    </a:lvl6pPr>
    <a:lvl7pPr marL="1483523" algn="l" defTabSz="494508" rtl="0" eaLnBrk="1" latinLnBrk="0" hangingPunct="1">
      <a:defRPr sz="649" kern="1200">
        <a:solidFill>
          <a:schemeClr val="tx1"/>
        </a:solidFill>
        <a:latin typeface="+mn-lt"/>
        <a:ea typeface="+mn-ea"/>
        <a:cs typeface="+mn-cs"/>
      </a:defRPr>
    </a:lvl7pPr>
    <a:lvl8pPr marL="1730776" algn="l" defTabSz="494508" rtl="0" eaLnBrk="1" latinLnBrk="0" hangingPunct="1">
      <a:defRPr sz="649" kern="1200">
        <a:solidFill>
          <a:schemeClr val="tx1"/>
        </a:solidFill>
        <a:latin typeface="+mn-lt"/>
        <a:ea typeface="+mn-ea"/>
        <a:cs typeface="+mn-cs"/>
      </a:defRPr>
    </a:lvl8pPr>
    <a:lvl9pPr marL="1978030" algn="l" defTabSz="494508" rtl="0" eaLnBrk="1" latinLnBrk="0" hangingPunct="1">
      <a:defRPr sz="64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QxZhvjnTwG8"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QxZhvjnTwG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1</a:t>
            </a:fld>
            <a:endParaRPr lang="en-US" dirty="0"/>
          </a:p>
        </p:txBody>
      </p:sp>
    </p:spTree>
    <p:extLst>
      <p:ext uri="{BB962C8B-B14F-4D97-AF65-F5344CB8AC3E}">
        <p14:creationId xmlns:p14="http://schemas.microsoft.com/office/powerpoint/2010/main" val="3673959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00" y="1270000"/>
            <a:ext cx="6096000" cy="3429000"/>
          </a:xfrm>
        </p:spPr>
      </p:sp>
      <p:sp>
        <p:nvSpPr>
          <p:cNvPr id="3" name="Notes Placeholder 2"/>
          <p:cNvSpPr>
            <a:spLocks noGrp="1"/>
          </p:cNvSpPr>
          <p:nvPr>
            <p:ph type="body" idx="1"/>
          </p:nvPr>
        </p:nvSpPr>
        <p:spPr/>
        <p:txBody>
          <a:bodyPr/>
          <a:lstStyle/>
          <a:p>
            <a:r>
              <a:rPr lang="en-US" sz="800" b="1" i="0" dirty="0">
                <a:solidFill>
                  <a:srgbClr val="333334"/>
                </a:solidFill>
                <a:effectLst/>
                <a:latin typeface="Metropolis-Bold"/>
              </a:rPr>
              <a:t>STOP THE BLEED</a:t>
            </a:r>
            <a:r>
              <a:rPr lang="en-US" sz="800" b="1" i="0" baseline="30000" dirty="0">
                <a:solidFill>
                  <a:srgbClr val="333334"/>
                </a:solidFill>
                <a:effectLst/>
                <a:latin typeface="inherit"/>
              </a:rPr>
              <a:t>®</a:t>
            </a:r>
            <a:r>
              <a:rPr lang="en-US" sz="800" b="1" i="0" dirty="0">
                <a:solidFill>
                  <a:srgbClr val="333334"/>
                </a:solidFill>
                <a:effectLst/>
                <a:latin typeface="Metropolis-Bold"/>
              </a:rPr>
              <a:t> Training is more versatile than ever. </a:t>
            </a:r>
            <a:r>
              <a:rPr kumimoji="0" lang="en-US" sz="800" b="1" i="0" u="none" strike="noStrike" kern="1200" cap="none" spc="0" normalizeH="0" baseline="0" noProof="0" dirty="0">
                <a:ln>
                  <a:noFill/>
                </a:ln>
                <a:solidFill>
                  <a:srgbClr val="333334"/>
                </a:solidFill>
                <a:effectLst/>
                <a:uLnTx/>
                <a:uFillTx/>
                <a:latin typeface="Metropolis-Bold"/>
                <a:ea typeface="+mn-ea"/>
                <a:cs typeface="+mn-cs"/>
              </a:rPr>
              <a:t>The Georgia Trauma System uses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materials and instructors should adhere to course guidelines as prescribed in the Instructor portal.</a:t>
            </a:r>
          </a:p>
          <a:p>
            <a:endParaRPr kumimoji="0" lang="en-US" sz="800" b="1" i="0" u="none" strike="noStrike" kern="1200" cap="none" spc="0" normalizeH="0" baseline="0" noProof="0" dirty="0">
              <a:ln>
                <a:noFill/>
              </a:ln>
              <a:solidFill>
                <a:schemeClr val="tx1"/>
              </a:solidFill>
              <a:effectLst/>
              <a:uLnTx/>
              <a:uFillTx/>
              <a:latin typeface="Calibri" panose="020F0502020204030204" pitchFamily="34" charset="0"/>
              <a:ea typeface="+mn-ea"/>
              <a:cs typeface="Times New Roman" panose="02020603050405020304" pitchFamily="18" charset="0"/>
            </a:endParaRPr>
          </a:p>
          <a:p>
            <a:r>
              <a:rPr lang="en-US" sz="800" b="1" i="0" dirty="0">
                <a:solidFill>
                  <a:srgbClr val="333334"/>
                </a:solidFill>
                <a:effectLst/>
                <a:latin typeface="Metropolis-Bold"/>
              </a:rPr>
              <a:t>As we review the various course options, keep in mind that participants must complete both the lecture AND the skills component of the STOP THE BLEED</a:t>
            </a:r>
            <a:r>
              <a:rPr lang="en-US" sz="800" b="1" i="0" baseline="30000" dirty="0">
                <a:solidFill>
                  <a:srgbClr val="333334"/>
                </a:solidFill>
                <a:effectLst/>
                <a:latin typeface="inherit"/>
              </a:rPr>
              <a:t>®</a:t>
            </a:r>
            <a:r>
              <a:rPr lang="en-US" sz="800" b="1" i="0" dirty="0">
                <a:solidFill>
                  <a:srgbClr val="333334"/>
                </a:solidFill>
                <a:effectLst/>
                <a:latin typeface="Metropolis-Bold"/>
              </a:rPr>
              <a:t> Course to be considered COMPLETE and to receive a </a:t>
            </a:r>
            <a:r>
              <a:rPr lang="en-US" sz="800" b="1" i="0" u="sng" dirty="0">
                <a:solidFill>
                  <a:srgbClr val="333334"/>
                </a:solidFill>
                <a:effectLst/>
                <a:latin typeface="Metropolis-Bold"/>
              </a:rPr>
              <a:t>certificate of completion</a:t>
            </a:r>
            <a:r>
              <a:rPr lang="en-US" sz="800" b="1" i="0" dirty="0">
                <a:solidFill>
                  <a:srgbClr val="333334"/>
                </a:solidFill>
                <a:effectLst/>
                <a:latin typeface="Metropolis-Bold"/>
              </a:rPr>
              <a:t>. </a:t>
            </a:r>
          </a:p>
          <a:p>
            <a:endParaRPr lang="en-US" sz="800" b="1" i="0" dirty="0">
              <a:solidFill>
                <a:srgbClr val="333334"/>
              </a:solidFill>
              <a:effectLst/>
              <a:latin typeface="Metropolis-Bold"/>
            </a:endParaRPr>
          </a:p>
          <a:p>
            <a:r>
              <a:rPr lang="en-US" sz="800" b="1" i="0" dirty="0">
                <a:solidFill>
                  <a:srgbClr val="333334"/>
                </a:solidFill>
                <a:effectLst/>
                <a:latin typeface="Metropolis-Bold"/>
              </a:rPr>
              <a:t>Georgia programming note. Certificates of program attendance or follow-up email correspondence can serve as verification of LECTURE ONLY or SKILLS ONLY offering attendance. These are provided for attendance verification purposes only and due not signify FULL COURSE completion. DO NOT use the American College of Surgeon’s Course Completion Certificates for this purpose.   </a:t>
            </a:r>
          </a:p>
          <a:p>
            <a:endParaRPr lang="en-US" sz="800" b="1" i="0" dirty="0">
              <a:solidFill>
                <a:srgbClr val="333334"/>
              </a:solidFill>
              <a:effectLst/>
              <a:latin typeface="Metropolis-Bold"/>
            </a:endParaRP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 </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Interactive Online Course</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 In-person Course</a:t>
            </a:r>
          </a:p>
          <a:p>
            <a:pPr marL="342900" marR="0" lvl="0" indent="-342900">
              <a:lnSpc>
                <a:spcPct val="107000"/>
              </a:lnSpc>
              <a:spcBef>
                <a:spcPts val="0"/>
              </a:spcBef>
              <a:spcAft>
                <a:spcPts val="80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 Virtual Course</a:t>
            </a: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Georgia Specific 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w/ Hands-on Skills Training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p>
          <a:p>
            <a:pPr marL="342900" marR="0" lvl="0" indent="-342900">
              <a:lnSpc>
                <a:spcPct val="107000"/>
              </a:lnSpc>
              <a:spcBef>
                <a:spcPts val="0"/>
              </a:spcBef>
              <a:spcAft>
                <a:spcPts val="80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p>
          <a:p>
            <a:endParaRPr kumimoji="0" lang="en-US" sz="800" b="1" i="0" u="none" strike="noStrike" kern="1200" cap="none" spc="0" normalizeH="0" baseline="0" noProof="0" dirty="0">
              <a:ln>
                <a:noFill/>
              </a:ln>
              <a:solidFill>
                <a:srgbClr val="333334"/>
              </a:solidFill>
              <a:effectLst/>
              <a:uLnTx/>
              <a:uFillTx/>
              <a:latin typeface="Metropolis-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333334"/>
                </a:solidFill>
                <a:effectLst/>
                <a:uLnTx/>
                <a:uFillTx/>
                <a:latin typeface="Metropolis-Bold"/>
                <a:ea typeface="+mn-ea"/>
                <a:cs typeface="+mn-cs"/>
              </a:rPr>
              <a:t>Note: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Refresher Courses w/ Hands-On Skills Training and Awareness Programs w/ Hands-On Skills Training only provided abbreviated didactic content. Please report these courses </a:t>
            </a:r>
            <a:r>
              <a:rPr kumimoji="0" lang="en-US" sz="1200" b="1" i="0" u="none" strike="noStrike" kern="1200" cap="none" spc="0" normalizeH="0" baseline="0" noProof="0" dirty="0">
                <a:ln>
                  <a:noFill/>
                </a:ln>
                <a:solidFill>
                  <a:schemeClr val="tx1"/>
                </a:solidFill>
                <a:effectLst/>
                <a:uLnTx/>
                <a:uFillTx/>
                <a:latin typeface="+mn-lt"/>
                <a:ea typeface="+mn-ea"/>
                <a:cs typeface="+mn-cs"/>
              </a:rPr>
              <a:t>as </a:t>
            </a:r>
            <a:r>
              <a:rPr lang="en-US" sz="1200" b="1" i="0" kern="1200" dirty="0">
                <a:solidFill>
                  <a:schemeClr val="tx1"/>
                </a:solidFill>
                <a:effectLst/>
                <a:latin typeface="+mn-lt"/>
                <a:ea typeface="+mn-ea"/>
                <a:cs typeface="+mn-cs"/>
              </a:rPr>
              <a:t>STOP THE BLEED</a:t>
            </a:r>
            <a:r>
              <a:rPr lang="en-US" sz="1200" b="1" i="0" kern="1200" baseline="300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Skills Only courses when reporting to www.stopthebleed.org.</a:t>
            </a:r>
            <a:endParaRPr lang="en-US" sz="1200" b="1" dirty="0">
              <a:solidFill>
                <a:schemeClr val="tx1"/>
              </a:solidFill>
            </a:endParaRPr>
          </a:p>
          <a:p>
            <a:pPr marL="0" marR="0" lvl="0" indent="0" algn="l" defTabSz="494508" rtl="0" eaLnBrk="1" fontAlgn="base" latinLnBrk="0" hangingPunct="1">
              <a:lnSpc>
                <a:spcPct val="100000"/>
              </a:lnSpc>
              <a:spcBef>
                <a:spcPts val="0"/>
              </a:spcBef>
              <a:spcAft>
                <a:spcPts val="0"/>
              </a:spcAft>
              <a:buClrTx/>
              <a:buSzTx/>
              <a:buFont typeface="Wingdings" panose="05000000000000000000" pitchFamily="2" charset="2"/>
              <a:buNone/>
              <a:tabLst/>
              <a:defRPr/>
            </a:pPr>
            <a:endParaRPr lang="en-US" sz="800" b="0" spc="30" dirty="0">
              <a:solidFill>
                <a:srgbClr val="1D2258"/>
              </a:solidFill>
              <a:latin typeface="+mn-lt"/>
              <a:cs typeface="HelveticaNeueLTStd-Bd"/>
            </a:endParaRPr>
          </a:p>
          <a:p>
            <a:pPr marL="171450" marR="0" lvl="0" indent="-171450" algn="l" defTabSz="494508" rtl="0" eaLnBrk="1" fontAlgn="base" latinLnBrk="0" hangingPunct="1">
              <a:lnSpc>
                <a:spcPct val="100000"/>
              </a:lnSpc>
              <a:spcBef>
                <a:spcPts val="0"/>
              </a:spcBef>
              <a:spcAft>
                <a:spcPts val="0"/>
              </a:spcAft>
              <a:buClrTx/>
              <a:buSzTx/>
              <a:buFont typeface="Wingdings" panose="05000000000000000000" pitchFamily="2" charset="2"/>
              <a:buChar char="Ø"/>
              <a:tabLst/>
              <a:defRPr/>
            </a:pPr>
            <a:endParaRPr lang="en-US" sz="800" b="0" spc="30" dirty="0">
              <a:solidFill>
                <a:srgbClr val="1D2258"/>
              </a:solidFill>
              <a:latin typeface="+mn-lt"/>
              <a:cs typeface="HelveticaNeueLTStd-Bd"/>
            </a:endParaRPr>
          </a:p>
          <a:p>
            <a:pPr lvl="0"/>
            <a:endParaRPr lang="en-US" sz="1200" dirty="0">
              <a:latin typeface="+mn-lt"/>
            </a:endParaRPr>
          </a:p>
          <a:p>
            <a:endParaRPr lang="en-US" altLang="en-US" dirty="0"/>
          </a:p>
        </p:txBody>
      </p:sp>
      <p:sp>
        <p:nvSpPr>
          <p:cNvPr id="4" name="Slide Number Placeholder 3"/>
          <p:cNvSpPr>
            <a:spLocks noGrp="1"/>
          </p:cNvSpPr>
          <p:nvPr>
            <p:ph type="sldNum" sz="quarter" idx="10"/>
          </p:nvPr>
        </p:nvSpPr>
        <p:spPr/>
        <p:txBody>
          <a:bodyPr/>
          <a:lstStyle/>
          <a:p>
            <a:fld id="{156B7470-5BE3-4900-8E90-9871883196CF}" type="slidenum">
              <a:rPr lang="en-US" smtClean="0"/>
              <a:pPr/>
              <a:t>2</a:t>
            </a:fld>
            <a:endParaRPr lang="en-US"/>
          </a:p>
        </p:txBody>
      </p:sp>
    </p:spTree>
    <p:extLst>
      <p:ext uri="{BB962C8B-B14F-4D97-AF65-F5344CB8AC3E}">
        <p14:creationId xmlns:p14="http://schemas.microsoft.com/office/powerpoint/2010/main" val="37401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for the following course types:</a:t>
            </a: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In-person Course</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Virtual Course</a:t>
            </a:r>
            <a:endPar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 Hands-on Skills Training</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p>
          <a:p>
            <a:pPr marL="0" marR="0" lvl="0" indent="0" algn="l" defTabSz="494508"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494508"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Suggestion: Prefill this slide and insert it at the end of your STOP THE BLEED® Presentation or have copies available for program participants. </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 b="1" i="0" u="none" strike="noStrike" kern="1200" cap="none" spc="0" normalizeH="0" baseline="0" noProof="0" dirty="0">
                <a:ln>
                  <a:noFill/>
                </a:ln>
                <a:solidFill>
                  <a:srgbClr val="333334"/>
                </a:solidFill>
                <a:effectLst/>
                <a:uLnTx/>
                <a:uFillTx/>
                <a:latin typeface="Metropolis-Bold"/>
                <a:ea typeface="+mn-ea"/>
                <a:cs typeface="+mn-cs"/>
              </a:rPr>
              <a:t>Important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1" i="0" u="none" strike="noStrike" kern="1200" cap="none" spc="0" normalizeH="0" baseline="0" noProof="0" dirty="0">
                <a:ln>
                  <a:noFill/>
                </a:ln>
                <a:solidFill>
                  <a:prstClr val="black"/>
                </a:solidFill>
                <a:effectLst/>
                <a:uLnTx/>
                <a:uFillTx/>
                <a:latin typeface="+mn-lt"/>
                <a:ea typeface="+mn-ea"/>
                <a:cs typeface="+mn-cs"/>
              </a:rPr>
              <a:t>Be sure to inter all ACS </a:t>
            </a:r>
            <a:r>
              <a:rPr lang="en-US" sz="800" b="1" i="0" kern="1200" dirty="0">
                <a:solidFill>
                  <a:schemeClr val="tx1"/>
                </a:solidFill>
                <a:effectLst/>
                <a:latin typeface="+mn-lt"/>
                <a:ea typeface="+mn-ea"/>
                <a:cs typeface="+mn-cs"/>
              </a:rPr>
              <a:t>STOP THE BLEED</a:t>
            </a:r>
            <a:r>
              <a:rPr lang="en-US" sz="800" b="1" i="0" kern="1200" baseline="30000" dirty="0">
                <a:solidFill>
                  <a:schemeClr val="tx1"/>
                </a:solidFill>
                <a:effectLst/>
                <a:latin typeface="+mn-lt"/>
                <a:ea typeface="+mn-ea"/>
                <a:cs typeface="+mn-cs"/>
              </a:rPr>
              <a:t>®</a:t>
            </a:r>
            <a:r>
              <a:rPr lang="en-US" sz="800" b="1" i="0" kern="1200" dirty="0">
                <a:solidFill>
                  <a:schemeClr val="tx1"/>
                </a:solidFill>
                <a:effectLst/>
                <a:latin typeface="+mn-lt"/>
                <a:ea typeface="+mn-ea"/>
                <a:cs typeface="+mn-cs"/>
              </a:rPr>
              <a:t> </a:t>
            </a:r>
            <a:r>
              <a:rPr kumimoji="0" lang="en-US" sz="800" b="1" i="0" u="none" strike="noStrike" kern="1200" cap="none" spc="0" normalizeH="0" baseline="0" noProof="0" dirty="0">
                <a:ln>
                  <a:noFill/>
                </a:ln>
                <a:solidFill>
                  <a:prstClr val="black"/>
                </a:solidFill>
                <a:effectLst/>
                <a:uLnTx/>
                <a:uFillTx/>
                <a:latin typeface="+mn-lt"/>
                <a:ea typeface="+mn-ea"/>
                <a:cs typeface="+mn-cs"/>
              </a:rPr>
              <a:t>courses into the </a:t>
            </a:r>
            <a:r>
              <a:rPr lang="en-US" sz="800" b="1" i="0" kern="1200" dirty="0">
                <a:solidFill>
                  <a:schemeClr val="tx1"/>
                </a:solidFill>
                <a:effectLst/>
                <a:latin typeface="+mn-lt"/>
                <a:ea typeface="+mn-ea"/>
                <a:cs typeface="+mn-cs"/>
              </a:rPr>
              <a:t>STOP THE BLEED</a:t>
            </a:r>
            <a:r>
              <a:rPr lang="en-US" sz="800" b="1" i="0" kern="1200" baseline="30000" dirty="0">
                <a:solidFill>
                  <a:schemeClr val="tx1"/>
                </a:solidFill>
                <a:effectLst/>
                <a:latin typeface="+mn-lt"/>
                <a:ea typeface="+mn-ea"/>
                <a:cs typeface="+mn-cs"/>
              </a:rPr>
              <a:t>®</a:t>
            </a:r>
            <a:r>
              <a:rPr lang="en-US" sz="800" b="1" i="0" kern="1200" dirty="0">
                <a:solidFill>
                  <a:schemeClr val="tx1"/>
                </a:solidFill>
                <a:effectLst/>
                <a:latin typeface="+mn-lt"/>
                <a:ea typeface="+mn-ea"/>
                <a:cs typeface="+mn-cs"/>
              </a:rPr>
              <a:t> Instructor Portal. </a:t>
            </a:r>
            <a:r>
              <a:rPr lang="en-US" sz="800" b="1" i="0" u="sng" kern="1200" dirty="0">
                <a:solidFill>
                  <a:schemeClr val="tx1"/>
                </a:solidFill>
                <a:effectLst/>
                <a:latin typeface="+mn-lt"/>
                <a:ea typeface="+mn-ea"/>
                <a:cs typeface="+mn-cs"/>
              </a:rPr>
              <a:t>Your Class ID </a:t>
            </a:r>
            <a:r>
              <a:rPr lang="en-US" sz="800" b="1" i="0" kern="1200" dirty="0">
                <a:solidFill>
                  <a:schemeClr val="tx1"/>
                </a:solidFill>
                <a:effectLst/>
                <a:latin typeface="+mn-lt"/>
                <a:ea typeface="+mn-ea"/>
                <a:cs typeface="+mn-cs"/>
              </a:rPr>
              <a:t>should be used as the </a:t>
            </a:r>
            <a:r>
              <a:rPr lang="en-US" sz="800" b="1" i="0" u="sng" kern="1200" dirty="0">
                <a:solidFill>
                  <a:schemeClr val="tx1"/>
                </a:solidFill>
                <a:effectLst/>
                <a:latin typeface="+mn-lt"/>
                <a:ea typeface="+mn-ea"/>
                <a:cs typeface="+mn-cs"/>
              </a:rPr>
              <a:t>Program Number </a:t>
            </a:r>
            <a:r>
              <a:rPr lang="en-US" sz="800" b="1" i="0" kern="1200" dirty="0">
                <a:solidFill>
                  <a:schemeClr val="tx1"/>
                </a:solidFill>
                <a:effectLst/>
                <a:latin typeface="+mn-lt"/>
                <a:ea typeface="+mn-ea"/>
                <a:cs typeface="+mn-cs"/>
              </a:rPr>
              <a:t>for the STOP THE BLEED</a:t>
            </a:r>
            <a:r>
              <a:rPr lang="en-US" sz="800" b="1" i="0" kern="1200" baseline="30000" dirty="0">
                <a:solidFill>
                  <a:schemeClr val="tx1"/>
                </a:solidFill>
                <a:effectLst/>
                <a:latin typeface="+mn-lt"/>
                <a:ea typeface="+mn-ea"/>
                <a:cs typeface="+mn-cs"/>
              </a:rPr>
              <a:t>®</a:t>
            </a:r>
            <a:r>
              <a:rPr lang="en-US" sz="800" b="1" i="0" kern="1200" dirty="0">
                <a:solidFill>
                  <a:schemeClr val="tx1"/>
                </a:solidFill>
                <a:effectLst/>
                <a:latin typeface="+mn-lt"/>
                <a:ea typeface="+mn-ea"/>
                <a:cs typeface="+mn-cs"/>
              </a:rPr>
              <a:t> Blitz Education Survey.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800" b="1" i="0" u="none" strike="noStrike" kern="1200" cap="none" spc="0" normalizeH="0" baseline="0" noProof="0" dirty="0">
              <a:ln>
                <a:noFill/>
              </a:ln>
              <a:solidFill>
                <a:srgbClr val="333334"/>
              </a:solidFill>
              <a:effectLst/>
              <a:uLnTx/>
              <a:uFillTx/>
              <a:latin typeface="Metropolis-Bold"/>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1" i="0" u="none" strike="noStrike" kern="1200" cap="none" spc="0" normalizeH="0" baseline="0" noProof="0" dirty="0">
                <a:ln>
                  <a:noFill/>
                </a:ln>
                <a:solidFill>
                  <a:srgbClr val="333334"/>
                </a:solidFill>
                <a:effectLst/>
                <a:uLnTx/>
                <a:uFillTx/>
                <a:latin typeface="Metropolis-Bold"/>
                <a:ea typeface="+mn-ea"/>
                <a:cs typeface="+mn-cs"/>
              </a:rPr>
              <a:t>For Georgia Specific </a:t>
            </a:r>
            <a:r>
              <a:rPr lang="en-US" sz="800" b="1" i="0" kern="1200" dirty="0">
                <a:solidFill>
                  <a:schemeClr val="tx1"/>
                </a:solidFill>
                <a:effectLst/>
                <a:latin typeface="+mn-lt"/>
                <a:ea typeface="+mn-ea"/>
                <a:cs typeface="+mn-cs"/>
              </a:rPr>
              <a:t>STOP THE BLEED</a:t>
            </a:r>
            <a:r>
              <a:rPr lang="en-US" sz="800" b="1" i="0" kern="1200" baseline="30000" dirty="0">
                <a:solidFill>
                  <a:schemeClr val="tx1"/>
                </a:solidFill>
                <a:effectLst/>
                <a:latin typeface="+mn-lt"/>
                <a:ea typeface="+mn-ea"/>
                <a:cs typeface="+mn-cs"/>
              </a:rPr>
              <a:t>®</a:t>
            </a:r>
            <a:r>
              <a:rPr lang="en-US" sz="800" b="1" i="0" kern="1200" dirty="0">
                <a:solidFill>
                  <a:schemeClr val="tx1"/>
                </a:solidFill>
                <a:effectLst/>
                <a:latin typeface="+mn-lt"/>
                <a:ea typeface="+mn-ea"/>
                <a:cs typeface="+mn-cs"/>
              </a:rPr>
              <a:t> </a:t>
            </a:r>
            <a:r>
              <a:rPr kumimoji="0" lang="en-US" sz="800" b="1" i="0" u="none" strike="noStrike" kern="1200" cap="none" spc="0" normalizeH="0" baseline="0" noProof="0" dirty="0">
                <a:ln>
                  <a:noFill/>
                </a:ln>
                <a:solidFill>
                  <a:srgbClr val="333334"/>
                </a:solidFill>
                <a:effectLst/>
                <a:uLnTx/>
                <a:uFillTx/>
                <a:latin typeface="Metropolis-Bold"/>
                <a:ea typeface="+mn-ea"/>
                <a:cs typeface="+mn-cs"/>
              </a:rPr>
              <a:t>Programming - </a:t>
            </a:r>
          </a:p>
          <a:p>
            <a:pPr marL="418704"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Refresher Courses w/ Hands-On Skills Training and Awareness Programs w/ Hands-On Skills Training only provided abbreviated didactic content. </a:t>
            </a:r>
            <a:r>
              <a:rPr kumimoji="0" lang="en-US" sz="1200" b="1" i="0" u="sng" strike="noStrike" kern="1200" cap="none" spc="0" normalizeH="0" baseline="0" noProof="0" dirty="0">
                <a:ln>
                  <a:noFill/>
                </a:ln>
                <a:solidFill>
                  <a:prstClr val="black"/>
                </a:solidFill>
                <a:effectLst/>
                <a:uLnTx/>
                <a:uFillTx/>
                <a:latin typeface="+mn-lt"/>
                <a:ea typeface="+mn-ea"/>
                <a:cs typeface="+mn-cs"/>
              </a:rPr>
              <a:t>Please report these courses </a:t>
            </a:r>
            <a:r>
              <a:rPr kumimoji="0" lang="en-US" sz="1200" b="1" i="0" u="sng" strike="noStrike" kern="1200" cap="none" spc="0" normalizeH="0" baseline="0" noProof="0" dirty="0">
                <a:ln>
                  <a:noFill/>
                </a:ln>
                <a:solidFill>
                  <a:schemeClr val="tx1"/>
                </a:solidFill>
                <a:effectLst/>
                <a:uLnTx/>
                <a:uFillTx/>
                <a:latin typeface="+mn-lt"/>
                <a:ea typeface="+mn-ea"/>
                <a:cs typeface="+mn-cs"/>
              </a:rPr>
              <a:t>as </a:t>
            </a:r>
            <a:r>
              <a:rPr lang="en-US" sz="1200" b="1" i="0" u="sng" kern="1200" dirty="0">
                <a:solidFill>
                  <a:schemeClr val="tx1"/>
                </a:solidFill>
                <a:effectLst/>
                <a:latin typeface="+mn-lt"/>
                <a:ea typeface="+mn-ea"/>
                <a:cs typeface="+mn-cs"/>
              </a:rPr>
              <a:t>STOP THE BLEED</a:t>
            </a:r>
            <a:r>
              <a:rPr lang="en-US" sz="1200" b="1" i="0" u="sng" kern="1200" baseline="30000" dirty="0">
                <a:solidFill>
                  <a:schemeClr val="tx1"/>
                </a:solidFill>
                <a:effectLst/>
                <a:latin typeface="+mn-lt"/>
                <a:ea typeface="+mn-ea"/>
                <a:cs typeface="+mn-cs"/>
              </a:rPr>
              <a:t>®</a:t>
            </a:r>
            <a:r>
              <a:rPr lang="en-US" sz="1200" b="1" i="0" u="sng" kern="1200" dirty="0">
                <a:solidFill>
                  <a:schemeClr val="tx1"/>
                </a:solidFill>
                <a:effectLst/>
                <a:latin typeface="+mn-lt"/>
                <a:ea typeface="+mn-ea"/>
                <a:cs typeface="+mn-cs"/>
              </a:rPr>
              <a:t> Skills Only courses when reporting to www.stopthebleed.org. </a:t>
            </a:r>
            <a:r>
              <a:rPr kumimoji="0" lang="en-US" sz="1200" b="1" i="0" u="none" strike="noStrike" kern="1200" cap="none" spc="0" normalizeH="0" baseline="0" noProof="0" dirty="0">
                <a:ln>
                  <a:noFill/>
                </a:ln>
                <a:solidFill>
                  <a:prstClr val="black"/>
                </a:solidFill>
                <a:effectLst/>
                <a:uLnTx/>
                <a:uFillTx/>
                <a:latin typeface="+mn-lt"/>
                <a:ea typeface="+mn-ea"/>
                <a:cs typeface="+mn-cs"/>
              </a:rPr>
              <a:t>Basically, if you are providing STB Skills Instruction, please be sure to report it to the ACS.</a:t>
            </a:r>
          </a:p>
          <a:p>
            <a:pPr marL="418704"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sng" strike="noStrike" kern="1200" cap="none" spc="0" normalizeH="0" baseline="0" noProof="0" dirty="0">
                <a:ln>
                  <a:noFill/>
                </a:ln>
                <a:solidFill>
                  <a:prstClr val="black"/>
                </a:solidFill>
                <a:effectLst/>
                <a:uLnTx/>
                <a:uFillTx/>
                <a:latin typeface="+mn-lt"/>
                <a:ea typeface="+mn-ea"/>
                <a:cs typeface="+mn-cs"/>
              </a:rPr>
              <a:t>For </a:t>
            </a:r>
            <a:r>
              <a:rPr lang="en-US" sz="1200" b="1" u="sng" dirty="0">
                <a:solidFill>
                  <a:srgbClr val="AB2328"/>
                </a:solidFill>
                <a:latin typeface="Franklin Gothic Heavy" panose="020B0903020102020204" pitchFamily="34" charset="0"/>
              </a:rPr>
              <a:t>Awareness Program – Video Presentation </a:t>
            </a:r>
            <a:r>
              <a:rPr lang="en-US" sz="1200" b="1" u="none" dirty="0">
                <a:solidFill>
                  <a:srgbClr val="AB2328"/>
                </a:solidFill>
                <a:latin typeface="Franklin Gothic Heavy" panose="020B0903020102020204" pitchFamily="34" charset="0"/>
              </a:rPr>
              <a:t>use </a:t>
            </a:r>
            <a:r>
              <a:rPr lang="en-US" sz="1200" b="1" u="sng" dirty="0">
                <a:solidFill>
                  <a:srgbClr val="AB2328"/>
                </a:solidFill>
                <a:latin typeface="Franklin Gothic Heavy" panose="020B0903020102020204" pitchFamily="34" charset="0"/>
              </a:rPr>
              <a:t>99999</a:t>
            </a:r>
            <a:r>
              <a:rPr lang="en-US" sz="1200" b="1" u="none" dirty="0">
                <a:solidFill>
                  <a:srgbClr val="AB2328"/>
                </a:solidFill>
                <a:latin typeface="Franklin Gothic Heavy" panose="020B0903020102020204" pitchFamily="34" charset="0"/>
              </a:rPr>
              <a:t> as the Program Number</a:t>
            </a:r>
            <a:endParaRPr lang="en-US" sz="800" dirty="0"/>
          </a:p>
          <a:p>
            <a:r>
              <a:rPr lang="en-US" sz="800" dirty="0"/>
              <a:t>		Access Video with Instructions:    https://tinyurl.com/GASTBVid 	</a:t>
            </a:r>
          </a:p>
          <a:p>
            <a:r>
              <a:rPr lang="en-US" sz="800" dirty="0"/>
              <a:t>		</a:t>
            </a:r>
            <a:r>
              <a:rPr lang="en-US" sz="1800" u="none" strike="noStrike"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Direct YouTube Link:</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https://www.youtube.com/watch?v=QxZhvjnTwG8</a:t>
            </a:r>
            <a:endParaRPr lang="en-US" sz="1800" b="0" i="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418704" lvl="1" indent="-171450">
              <a:buFont typeface="Arial" panose="020B0604020202020204" pitchFamily="34" charset="0"/>
              <a:buChar char="•"/>
            </a:pPr>
            <a:r>
              <a:rPr lang="en-US" sz="300" b="1" i="0" u="sng" dirty="0">
                <a:solidFill>
                  <a:srgbClr val="C00000"/>
                </a:solidFill>
                <a:effectLst/>
                <a:latin typeface="Franklin Gothic Heavy" panose="020B0903020102020204" pitchFamily="34" charset="0"/>
                <a:cs typeface="Helvetica" panose="020B0604020202020204" pitchFamily="34" charset="0"/>
              </a:rPr>
              <a:t>STOP THE BLEED</a:t>
            </a:r>
            <a:r>
              <a:rPr lang="en-US" sz="300" b="1" i="0" u="sng" baseline="30000" dirty="0">
                <a:solidFill>
                  <a:srgbClr val="C00000"/>
                </a:solidFill>
                <a:effectLst/>
                <a:latin typeface="Franklin Gothic Heavy" panose="020B0903020102020204" pitchFamily="34" charset="0"/>
                <a:cs typeface="Helvetica" panose="020B0604020202020204" pitchFamily="34" charset="0"/>
              </a:rPr>
              <a:t>®</a:t>
            </a:r>
            <a:r>
              <a:rPr lang="en-US" sz="300" b="1" i="0" u="sng" dirty="0">
                <a:solidFill>
                  <a:srgbClr val="C00000"/>
                </a:solidFill>
                <a:effectLst/>
                <a:latin typeface="Franklin Gothic Heavy" panose="020B0903020102020204" pitchFamily="34" charset="0"/>
                <a:cs typeface="Helvetica" panose="020B0604020202020204" pitchFamily="34" charset="0"/>
              </a:rPr>
              <a:t> Online Interactive Course </a:t>
            </a:r>
            <a:r>
              <a:rPr lang="en-US" sz="800" b="1" u="none" dirty="0">
                <a:solidFill>
                  <a:srgbClr val="AB2328"/>
                </a:solidFill>
                <a:latin typeface="Franklin Gothic Heavy" panose="020B0903020102020204" pitchFamily="34" charset="0"/>
              </a:rPr>
              <a:t>use </a:t>
            </a:r>
            <a:r>
              <a:rPr lang="en-US" sz="800" b="1" u="sng" dirty="0">
                <a:solidFill>
                  <a:srgbClr val="AB2328"/>
                </a:solidFill>
                <a:latin typeface="Franklin Gothic Heavy" panose="020B0903020102020204" pitchFamily="34" charset="0"/>
              </a:rPr>
              <a:t>00000</a:t>
            </a:r>
            <a:r>
              <a:rPr lang="en-US" sz="800" b="1" u="none" dirty="0">
                <a:solidFill>
                  <a:srgbClr val="AB2328"/>
                </a:solidFill>
                <a:latin typeface="Franklin Gothic Heavy" panose="020B0903020102020204" pitchFamily="34" charset="0"/>
              </a:rPr>
              <a:t> as the Program Number</a:t>
            </a:r>
          </a:p>
          <a:p>
            <a:r>
              <a:rPr lang="en-US" sz="700" b="1" u="none" dirty="0">
                <a:solidFill>
                  <a:srgbClr val="AB2328"/>
                </a:solidFill>
                <a:latin typeface="Franklin Gothic Heavy" panose="020B0903020102020204" pitchFamily="34" charset="0"/>
              </a:rPr>
              <a:t>		</a:t>
            </a:r>
            <a:r>
              <a:rPr lang="en-US" sz="700" b="0" dirty="0"/>
              <a:t>Access Video with Instructions: https://tinyurl.com/GASTBVid</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Direct YouTube Link: https://www.youtube.com/watch?v=QxZhvjnTwG8</a:t>
            </a: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3</a:t>
            </a:fld>
            <a:endParaRPr lang="en-US" dirty="0"/>
          </a:p>
        </p:txBody>
      </p:sp>
    </p:spTree>
    <p:extLst>
      <p:ext uri="{BB962C8B-B14F-4D97-AF65-F5344CB8AC3E}">
        <p14:creationId xmlns:p14="http://schemas.microsoft.com/office/powerpoint/2010/main" val="357261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7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900" b="1" u="sng" dirty="0">
                <a:solidFill>
                  <a:srgbClr val="AB2328"/>
                </a:solidFill>
                <a:latin typeface="Franklin Gothic Heavy" panose="020B0903020102020204" pitchFamily="34" charset="0"/>
              </a:rPr>
              <a:t>Awareness Program – Video Presentation</a:t>
            </a:r>
          </a:p>
          <a:p>
            <a:endParaRPr lang="en-US" dirty="0"/>
          </a:p>
          <a:p>
            <a:endParaRPr lang="en-US" dirty="0"/>
          </a:p>
          <a:p>
            <a:r>
              <a:rPr lang="en-US" dirty="0"/>
              <a:t>Access Video with Instructions:</a:t>
            </a:r>
          </a:p>
          <a:p>
            <a:r>
              <a:rPr lang="en-US" dirty="0"/>
              <a:t>https://tinyurl.com/GASTBVid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Direct YouTube Link: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https://www.youtube.com/watch?v=QxZhvjnTwG8</a:t>
            </a:r>
            <a:endPar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4</a:t>
            </a:fld>
            <a:endParaRPr lang="en-US" dirty="0"/>
          </a:p>
        </p:txBody>
      </p:sp>
    </p:spTree>
    <p:extLst>
      <p:ext uri="{BB962C8B-B14F-4D97-AF65-F5344CB8AC3E}">
        <p14:creationId xmlns:p14="http://schemas.microsoft.com/office/powerpoint/2010/main" val="3533390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6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800" b="1" i="0" dirty="0">
                <a:solidFill>
                  <a:srgbClr val="C00000"/>
                </a:solidFill>
                <a:effectLst/>
                <a:latin typeface="Franklin Gothic Heavy" panose="020B0903020102020204" pitchFamily="34" charset="0"/>
                <a:cs typeface="Helvetica" panose="020B0604020202020204" pitchFamily="34" charset="0"/>
              </a:rPr>
              <a:t>STOP THE BLEED</a:t>
            </a:r>
            <a:r>
              <a:rPr lang="en-US" sz="800" b="1" i="0" baseline="30000" dirty="0">
                <a:solidFill>
                  <a:srgbClr val="C00000"/>
                </a:solidFill>
                <a:effectLst/>
                <a:latin typeface="Franklin Gothic Heavy" panose="020B0903020102020204" pitchFamily="34" charset="0"/>
                <a:cs typeface="Helvetica" panose="020B0604020202020204" pitchFamily="34" charset="0"/>
              </a:rPr>
              <a:t>®</a:t>
            </a:r>
            <a:r>
              <a:rPr lang="en-US" sz="800" b="1" i="0" dirty="0">
                <a:solidFill>
                  <a:srgbClr val="C00000"/>
                </a:solidFill>
                <a:effectLst/>
                <a:latin typeface="Franklin Gothic Heavy" panose="020B0903020102020204" pitchFamily="34" charset="0"/>
                <a:cs typeface="Helvetica" panose="020B0604020202020204" pitchFamily="34" charset="0"/>
              </a:rPr>
              <a:t> Online Interactive Course </a:t>
            </a:r>
            <a:endParaRPr lang="en-US" sz="100" b="1" dirty="0">
              <a:solidFill>
                <a:srgbClr val="C00000"/>
              </a:solidFill>
              <a:latin typeface="Franklin Gothic Heavy" panose="020B0903020102020204" pitchFamily="34" charset="0"/>
            </a:endParaRPr>
          </a:p>
          <a:p>
            <a:endParaRPr lang="en-US" dirty="0"/>
          </a:p>
          <a:p>
            <a:endParaRPr lang="en-US" dirty="0"/>
          </a:p>
          <a:p>
            <a:r>
              <a:rPr lang="en-US" dirty="0"/>
              <a:t>Access Video with Instructions:</a:t>
            </a:r>
          </a:p>
          <a:p>
            <a:r>
              <a:rPr lang="en-US" dirty="0"/>
              <a:t>https://tinyurl.com/GASTBVid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Direct YouTube Link: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https://www.youtube.com/watch?v=QxZhvjnTwG8</a:t>
            </a:r>
            <a:endPar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5</a:t>
            </a:fld>
            <a:endParaRPr lang="en-US" dirty="0"/>
          </a:p>
        </p:txBody>
      </p:sp>
    </p:spTree>
    <p:extLst>
      <p:ext uri="{BB962C8B-B14F-4D97-AF65-F5344CB8AC3E}">
        <p14:creationId xmlns:p14="http://schemas.microsoft.com/office/powerpoint/2010/main" val="2471338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7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endParaRPr lang="en-US" sz="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6</a:t>
            </a:fld>
            <a:endParaRPr lang="en-US" dirty="0"/>
          </a:p>
        </p:txBody>
      </p:sp>
    </p:spTree>
    <p:extLst>
      <p:ext uri="{BB962C8B-B14F-4D97-AF65-F5344CB8AC3E}">
        <p14:creationId xmlns:p14="http://schemas.microsoft.com/office/powerpoint/2010/main" val="3781503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00" y="1270000"/>
            <a:ext cx="6096000" cy="3429000"/>
          </a:xfrm>
        </p:spPr>
      </p:sp>
      <p:sp>
        <p:nvSpPr>
          <p:cNvPr id="3" name="Notes Placeholder 2"/>
          <p:cNvSpPr>
            <a:spLocks noGrp="1"/>
          </p:cNvSpPr>
          <p:nvPr>
            <p:ph type="body" idx="1"/>
          </p:nvPr>
        </p:nvSpPr>
        <p:spPr/>
        <p:txBody>
          <a:bodyPr/>
          <a:lstStyle/>
          <a:p>
            <a:r>
              <a:rPr kumimoji="0" lang="en-US" sz="700" b="1" i="0" u="none" strike="noStrike" kern="1200" cap="none" spc="0" normalizeH="0" baseline="0" noProof="0" dirty="0">
                <a:ln>
                  <a:noFill/>
                </a:ln>
                <a:solidFill>
                  <a:srgbClr val="333334"/>
                </a:solidFill>
                <a:effectLst/>
                <a:uLnTx/>
                <a:uFillTx/>
                <a:latin typeface="Metropolis-Bold"/>
                <a:ea typeface="+mn-ea"/>
                <a:cs typeface="+mn-cs"/>
              </a:rPr>
              <a:t>This slide provides a quick visual comparison of the various programming options. We will describe these options in more detail on the following slides. </a:t>
            </a:r>
          </a:p>
          <a:p>
            <a:endParaRPr kumimoji="0" lang="en-US" sz="700" b="1" i="0" u="none" strike="noStrike" kern="1200" cap="none" spc="0" normalizeH="0" baseline="0" noProof="0" dirty="0">
              <a:ln>
                <a:noFill/>
              </a:ln>
              <a:solidFill>
                <a:srgbClr val="333334"/>
              </a:solidFill>
              <a:effectLst/>
              <a:uLnTx/>
              <a:uFillTx/>
              <a:latin typeface="Metropolis-Bold"/>
              <a:ea typeface="+mn-ea"/>
              <a:cs typeface="+mn-cs"/>
            </a:endParaRPr>
          </a:p>
        </p:txBody>
      </p:sp>
      <p:sp>
        <p:nvSpPr>
          <p:cNvPr id="4" name="Slide Number Placeholder 3"/>
          <p:cNvSpPr>
            <a:spLocks noGrp="1"/>
          </p:cNvSpPr>
          <p:nvPr>
            <p:ph type="sldNum" sz="quarter" idx="10"/>
          </p:nvPr>
        </p:nvSpPr>
        <p:spPr/>
        <p:txBody>
          <a:bodyPr/>
          <a:lstStyle/>
          <a:p>
            <a:fld id="{156B7470-5BE3-4900-8E90-9871883196CF}" type="slidenum">
              <a:rPr lang="en-US" smtClean="0"/>
              <a:pPr/>
              <a:t>7</a:t>
            </a:fld>
            <a:endParaRPr lang="en-US"/>
          </a:p>
        </p:txBody>
      </p:sp>
    </p:spTree>
    <p:extLst>
      <p:ext uri="{BB962C8B-B14F-4D97-AF65-F5344CB8AC3E}">
        <p14:creationId xmlns:p14="http://schemas.microsoft.com/office/powerpoint/2010/main" val="2480694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7386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5693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305595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09EB-3C5C-4986-A2C4-5A66040772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25CD4C-D324-4C4C-AC14-6A340A2EAB32}"/>
              </a:ext>
            </a:extLst>
          </p:cNvPr>
          <p:cNvSpPr>
            <a:spLocks noGrp="1"/>
          </p:cNvSpPr>
          <p:nvPr>
            <p:ph sz="half" idx="1"/>
          </p:nvPr>
        </p:nvSpPr>
        <p:spPr>
          <a:xfrm>
            <a:off x="628650" y="1369457"/>
            <a:ext cx="3900488" cy="32629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2ACFF2-4540-4A65-9BF8-C8AD7BFECDC6}"/>
              </a:ext>
            </a:extLst>
          </p:cNvPr>
          <p:cNvSpPr>
            <a:spLocks noGrp="1"/>
          </p:cNvSpPr>
          <p:nvPr>
            <p:ph sz="half" idx="2"/>
          </p:nvPr>
        </p:nvSpPr>
        <p:spPr>
          <a:xfrm>
            <a:off x="4614862" y="1369457"/>
            <a:ext cx="3900488" cy="32629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B23BB00-6B14-44E7-9869-92CFEA5F9564}"/>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6" name="Footer Placeholder 5">
            <a:extLst>
              <a:ext uri="{FF2B5EF4-FFF2-40B4-BE49-F238E27FC236}">
                <a16:creationId xmlns:a16="http://schemas.microsoft.com/office/drawing/2014/main" id="{4969E324-1610-42A8-A8A0-3CA6E6ABF3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14A0B3-D361-48C0-A8C9-4F9B0989D8A1}"/>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4063060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F4DE8-D9EE-40B2-B2A4-8CE920011067}"/>
              </a:ext>
            </a:extLst>
          </p:cNvPr>
          <p:cNvSpPr>
            <a:spLocks noGrp="1"/>
          </p:cNvSpPr>
          <p:nvPr>
            <p:ph type="title"/>
          </p:nvPr>
        </p:nvSpPr>
        <p:spPr>
          <a:xfrm>
            <a:off x="629543" y="274053"/>
            <a:ext cx="7886700" cy="99414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4E6C8E-C3E6-4E0A-B293-E5DD4B75B094}"/>
              </a:ext>
            </a:extLst>
          </p:cNvPr>
          <p:cNvSpPr>
            <a:spLocks noGrp="1"/>
          </p:cNvSpPr>
          <p:nvPr>
            <p:ph type="body" idx="1"/>
          </p:nvPr>
        </p:nvSpPr>
        <p:spPr>
          <a:xfrm>
            <a:off x="629543" y="1260962"/>
            <a:ext cx="3868341" cy="618023"/>
          </a:xfrm>
        </p:spPr>
        <p:txBody>
          <a:bodyPr anchor="b"/>
          <a:lstStyle>
            <a:lvl1pPr marL="0" indent="0">
              <a:buNone/>
              <a:defRPr sz="1215" b="1"/>
            </a:lvl1pPr>
            <a:lvl2pPr marL="231480" indent="0">
              <a:buNone/>
              <a:defRPr sz="1013" b="1"/>
            </a:lvl2pPr>
            <a:lvl3pPr marL="462961" indent="0">
              <a:buNone/>
              <a:defRPr sz="911" b="1"/>
            </a:lvl3pPr>
            <a:lvl4pPr marL="694441" indent="0">
              <a:buNone/>
              <a:defRPr sz="810" b="1"/>
            </a:lvl4pPr>
            <a:lvl5pPr marL="925921" indent="0">
              <a:buNone/>
              <a:defRPr sz="810" b="1"/>
            </a:lvl5pPr>
            <a:lvl6pPr marL="1157402" indent="0">
              <a:buNone/>
              <a:defRPr sz="810" b="1"/>
            </a:lvl6pPr>
            <a:lvl7pPr marL="1388882" indent="0">
              <a:buNone/>
              <a:defRPr sz="810" b="1"/>
            </a:lvl7pPr>
            <a:lvl8pPr marL="1620363" indent="0">
              <a:buNone/>
              <a:defRPr sz="810" b="1"/>
            </a:lvl8pPr>
            <a:lvl9pPr marL="1851843" indent="0">
              <a:buNone/>
              <a:defRPr sz="810" b="1"/>
            </a:lvl9pPr>
          </a:lstStyle>
          <a:p>
            <a:pPr lvl="0"/>
            <a:r>
              <a:rPr lang="en-US"/>
              <a:t>Click to edit Master text styles</a:t>
            </a:r>
          </a:p>
        </p:txBody>
      </p:sp>
      <p:sp>
        <p:nvSpPr>
          <p:cNvPr id="4" name="Content Placeholder 3">
            <a:extLst>
              <a:ext uri="{FF2B5EF4-FFF2-40B4-BE49-F238E27FC236}">
                <a16:creationId xmlns:a16="http://schemas.microsoft.com/office/drawing/2014/main" id="{EFC31764-0CB1-47FA-A016-7D9EC52F9E19}"/>
              </a:ext>
            </a:extLst>
          </p:cNvPr>
          <p:cNvSpPr>
            <a:spLocks noGrp="1"/>
          </p:cNvSpPr>
          <p:nvPr>
            <p:ph sz="half" idx="2"/>
          </p:nvPr>
        </p:nvSpPr>
        <p:spPr>
          <a:xfrm>
            <a:off x="629543" y="1878985"/>
            <a:ext cx="3868341" cy="27630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05172-10DC-4B43-8F74-B186E245A61D}"/>
              </a:ext>
            </a:extLst>
          </p:cNvPr>
          <p:cNvSpPr>
            <a:spLocks noGrp="1"/>
          </p:cNvSpPr>
          <p:nvPr>
            <p:ph type="body" sz="quarter" idx="3"/>
          </p:nvPr>
        </p:nvSpPr>
        <p:spPr>
          <a:xfrm>
            <a:off x="4629150" y="1260962"/>
            <a:ext cx="3887093" cy="618023"/>
          </a:xfrm>
        </p:spPr>
        <p:txBody>
          <a:bodyPr anchor="b"/>
          <a:lstStyle>
            <a:lvl1pPr marL="0" indent="0">
              <a:buNone/>
              <a:defRPr sz="1215" b="1"/>
            </a:lvl1pPr>
            <a:lvl2pPr marL="231480" indent="0">
              <a:buNone/>
              <a:defRPr sz="1013" b="1"/>
            </a:lvl2pPr>
            <a:lvl3pPr marL="462961" indent="0">
              <a:buNone/>
              <a:defRPr sz="911" b="1"/>
            </a:lvl3pPr>
            <a:lvl4pPr marL="694441" indent="0">
              <a:buNone/>
              <a:defRPr sz="810" b="1"/>
            </a:lvl4pPr>
            <a:lvl5pPr marL="925921" indent="0">
              <a:buNone/>
              <a:defRPr sz="810" b="1"/>
            </a:lvl5pPr>
            <a:lvl6pPr marL="1157402" indent="0">
              <a:buNone/>
              <a:defRPr sz="810" b="1"/>
            </a:lvl6pPr>
            <a:lvl7pPr marL="1388882" indent="0">
              <a:buNone/>
              <a:defRPr sz="810" b="1"/>
            </a:lvl7pPr>
            <a:lvl8pPr marL="1620363" indent="0">
              <a:buNone/>
              <a:defRPr sz="810" b="1"/>
            </a:lvl8pPr>
            <a:lvl9pPr marL="1851843" indent="0">
              <a:buNone/>
              <a:defRPr sz="810" b="1"/>
            </a:lvl9pPr>
          </a:lstStyle>
          <a:p>
            <a:pPr lvl="0"/>
            <a:r>
              <a:rPr lang="en-US"/>
              <a:t>Click to edit Master text styles</a:t>
            </a:r>
          </a:p>
        </p:txBody>
      </p:sp>
      <p:sp>
        <p:nvSpPr>
          <p:cNvPr id="6" name="Content Placeholder 5">
            <a:extLst>
              <a:ext uri="{FF2B5EF4-FFF2-40B4-BE49-F238E27FC236}">
                <a16:creationId xmlns:a16="http://schemas.microsoft.com/office/drawing/2014/main" id="{93DB52F7-548B-47BB-8A34-68496FB5389E}"/>
              </a:ext>
            </a:extLst>
          </p:cNvPr>
          <p:cNvSpPr>
            <a:spLocks noGrp="1"/>
          </p:cNvSpPr>
          <p:nvPr>
            <p:ph sz="quarter" idx="4"/>
          </p:nvPr>
        </p:nvSpPr>
        <p:spPr>
          <a:xfrm>
            <a:off x="4629150" y="1878985"/>
            <a:ext cx="3887093" cy="27630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A51D23-0EE2-42EE-98F7-B1CB4B7BD5CC}"/>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8" name="Footer Placeholder 7">
            <a:extLst>
              <a:ext uri="{FF2B5EF4-FFF2-40B4-BE49-F238E27FC236}">
                <a16:creationId xmlns:a16="http://schemas.microsoft.com/office/drawing/2014/main" id="{E8666980-7AB5-4B80-B539-B1CF230EB9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C43594-FEFC-4855-88DB-2C72BD2274BE}"/>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104058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13C29-CFA8-42BA-A7B6-4E20BA19F0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2F4B95-377C-48D1-9621-9322DC0329CB}"/>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4" name="Footer Placeholder 3">
            <a:extLst>
              <a:ext uri="{FF2B5EF4-FFF2-40B4-BE49-F238E27FC236}">
                <a16:creationId xmlns:a16="http://schemas.microsoft.com/office/drawing/2014/main" id="{48BE6636-59EA-45A6-848D-04496B68315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EE3959-414F-4E38-800B-0ADB4B35E080}"/>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3664413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7226D5-95A8-499C-85CA-D5243F2452D5}"/>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3" name="Footer Placeholder 2">
            <a:extLst>
              <a:ext uri="{FF2B5EF4-FFF2-40B4-BE49-F238E27FC236}">
                <a16:creationId xmlns:a16="http://schemas.microsoft.com/office/drawing/2014/main" id="{1F64BD63-EC95-484C-8BB9-8A450C8E39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20653F-36C4-4D34-A6AF-7D518F67CFFF}"/>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221744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C64EB-4787-46A6-A5FA-8DE65F3E31A4}"/>
              </a:ext>
            </a:extLst>
          </p:cNvPr>
          <p:cNvSpPr>
            <a:spLocks noGrp="1"/>
          </p:cNvSpPr>
          <p:nvPr>
            <p:ph type="title"/>
          </p:nvPr>
        </p:nvSpPr>
        <p:spPr>
          <a:xfrm>
            <a:off x="629543" y="343168"/>
            <a:ext cx="2949476" cy="1199882"/>
          </a:xfrm>
        </p:spPr>
        <p:txBody>
          <a:bodyPr anchor="b"/>
          <a:lstStyle>
            <a:lvl1pPr>
              <a:defRPr sz="1620"/>
            </a:lvl1pPr>
          </a:lstStyle>
          <a:p>
            <a:r>
              <a:rPr lang="en-US"/>
              <a:t>Click to edit Master title style</a:t>
            </a:r>
          </a:p>
        </p:txBody>
      </p:sp>
      <p:sp>
        <p:nvSpPr>
          <p:cNvPr id="3" name="Content Placeholder 2">
            <a:extLst>
              <a:ext uri="{FF2B5EF4-FFF2-40B4-BE49-F238E27FC236}">
                <a16:creationId xmlns:a16="http://schemas.microsoft.com/office/drawing/2014/main" id="{A98C7FDA-D777-46FA-BC6D-55937E54B144}"/>
              </a:ext>
            </a:extLst>
          </p:cNvPr>
          <p:cNvSpPr>
            <a:spLocks noGrp="1"/>
          </p:cNvSpPr>
          <p:nvPr>
            <p:ph idx="1"/>
          </p:nvPr>
        </p:nvSpPr>
        <p:spPr>
          <a:xfrm>
            <a:off x="3887093" y="740182"/>
            <a:ext cx="4629150" cy="3655903"/>
          </a:xfrm>
        </p:spPr>
        <p:txBody>
          <a:bodyPr/>
          <a:lstStyle>
            <a:lvl1pPr>
              <a:defRPr sz="1620"/>
            </a:lvl1pPr>
            <a:lvl2pPr>
              <a:defRPr sz="1418"/>
            </a:lvl2pPr>
            <a:lvl3pPr>
              <a:defRPr sz="121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3BD17-F8D9-4876-B292-9C64D8B10BCB}"/>
              </a:ext>
            </a:extLst>
          </p:cNvPr>
          <p:cNvSpPr>
            <a:spLocks noGrp="1"/>
          </p:cNvSpPr>
          <p:nvPr>
            <p:ph type="body" sz="half" idx="2"/>
          </p:nvPr>
        </p:nvSpPr>
        <p:spPr>
          <a:xfrm>
            <a:off x="629543" y="1543050"/>
            <a:ext cx="2949476" cy="2858661"/>
          </a:xfrm>
        </p:spPr>
        <p:txBody>
          <a:bodyPr/>
          <a:lstStyle>
            <a:lvl1pPr marL="0" indent="0">
              <a:buNone/>
              <a:defRPr sz="810"/>
            </a:lvl1pPr>
            <a:lvl2pPr marL="231480" indent="0">
              <a:buNone/>
              <a:defRPr sz="709"/>
            </a:lvl2pPr>
            <a:lvl3pPr marL="462961" indent="0">
              <a:buNone/>
              <a:defRPr sz="608"/>
            </a:lvl3pPr>
            <a:lvl4pPr marL="694441" indent="0">
              <a:buNone/>
              <a:defRPr sz="506"/>
            </a:lvl4pPr>
            <a:lvl5pPr marL="925921" indent="0">
              <a:buNone/>
              <a:defRPr sz="506"/>
            </a:lvl5pPr>
            <a:lvl6pPr marL="1157402" indent="0">
              <a:buNone/>
              <a:defRPr sz="506"/>
            </a:lvl6pPr>
            <a:lvl7pPr marL="1388882" indent="0">
              <a:buNone/>
              <a:defRPr sz="506"/>
            </a:lvl7pPr>
            <a:lvl8pPr marL="1620363" indent="0">
              <a:buNone/>
              <a:defRPr sz="506"/>
            </a:lvl8pPr>
            <a:lvl9pPr marL="1851843" indent="0">
              <a:buNone/>
              <a:defRPr sz="506"/>
            </a:lvl9pPr>
          </a:lstStyle>
          <a:p>
            <a:pPr lvl="0"/>
            <a:r>
              <a:rPr lang="en-US"/>
              <a:t>Click to edit Master text styles</a:t>
            </a:r>
          </a:p>
        </p:txBody>
      </p:sp>
      <p:sp>
        <p:nvSpPr>
          <p:cNvPr id="5" name="Date Placeholder 4">
            <a:extLst>
              <a:ext uri="{FF2B5EF4-FFF2-40B4-BE49-F238E27FC236}">
                <a16:creationId xmlns:a16="http://schemas.microsoft.com/office/drawing/2014/main" id="{8926A578-C685-423F-90EE-44C9C15E4805}"/>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6" name="Footer Placeholder 5">
            <a:extLst>
              <a:ext uri="{FF2B5EF4-FFF2-40B4-BE49-F238E27FC236}">
                <a16:creationId xmlns:a16="http://schemas.microsoft.com/office/drawing/2014/main" id="{61A03225-FA15-4A52-8CF2-3DB913662D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676229-7A55-402B-BC96-FA5129719F77}"/>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892825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F53D6-0937-4FDE-A08A-62B32BB9A8C0}"/>
              </a:ext>
            </a:extLst>
          </p:cNvPr>
          <p:cNvSpPr>
            <a:spLocks noGrp="1"/>
          </p:cNvSpPr>
          <p:nvPr>
            <p:ph type="title"/>
          </p:nvPr>
        </p:nvSpPr>
        <p:spPr>
          <a:xfrm>
            <a:off x="629543" y="343168"/>
            <a:ext cx="2949476" cy="1199882"/>
          </a:xfrm>
        </p:spPr>
        <p:txBody>
          <a:bodyPr anchor="b"/>
          <a:lstStyle>
            <a:lvl1pPr>
              <a:defRPr sz="1620"/>
            </a:lvl1pPr>
          </a:lstStyle>
          <a:p>
            <a:r>
              <a:rPr lang="en-US"/>
              <a:t>Click to edit Master title style</a:t>
            </a:r>
          </a:p>
        </p:txBody>
      </p:sp>
      <p:sp>
        <p:nvSpPr>
          <p:cNvPr id="3" name="Picture Placeholder 2">
            <a:extLst>
              <a:ext uri="{FF2B5EF4-FFF2-40B4-BE49-F238E27FC236}">
                <a16:creationId xmlns:a16="http://schemas.microsoft.com/office/drawing/2014/main" id="{AAD4EC43-F453-4786-A8CD-765F07FEC533}"/>
              </a:ext>
            </a:extLst>
          </p:cNvPr>
          <p:cNvSpPr>
            <a:spLocks noGrp="1"/>
          </p:cNvSpPr>
          <p:nvPr>
            <p:ph type="pic" idx="1"/>
          </p:nvPr>
        </p:nvSpPr>
        <p:spPr>
          <a:xfrm>
            <a:off x="3887093" y="740182"/>
            <a:ext cx="4629150" cy="3655903"/>
          </a:xfrm>
        </p:spPr>
        <p:txBody>
          <a:bodyPr/>
          <a:lstStyle>
            <a:lvl1pPr marL="0" indent="0">
              <a:buNone/>
              <a:defRPr sz="1620"/>
            </a:lvl1pPr>
            <a:lvl2pPr marL="231480" indent="0">
              <a:buNone/>
              <a:defRPr sz="1418"/>
            </a:lvl2pPr>
            <a:lvl3pPr marL="462961" indent="0">
              <a:buNone/>
              <a:defRPr sz="1215"/>
            </a:lvl3pPr>
            <a:lvl4pPr marL="694441" indent="0">
              <a:buNone/>
              <a:defRPr sz="1013"/>
            </a:lvl4pPr>
            <a:lvl5pPr marL="925921" indent="0">
              <a:buNone/>
              <a:defRPr sz="1013"/>
            </a:lvl5pPr>
            <a:lvl6pPr marL="1157402" indent="0">
              <a:buNone/>
              <a:defRPr sz="1013"/>
            </a:lvl6pPr>
            <a:lvl7pPr marL="1388882" indent="0">
              <a:buNone/>
              <a:defRPr sz="1013"/>
            </a:lvl7pPr>
            <a:lvl8pPr marL="1620363" indent="0">
              <a:buNone/>
              <a:defRPr sz="1013"/>
            </a:lvl8pPr>
            <a:lvl9pPr marL="1851843" indent="0">
              <a:buNone/>
              <a:defRPr sz="1013"/>
            </a:lvl9pPr>
          </a:lstStyle>
          <a:p>
            <a:endParaRPr lang="en-US"/>
          </a:p>
        </p:txBody>
      </p:sp>
      <p:sp>
        <p:nvSpPr>
          <p:cNvPr id="4" name="Text Placeholder 3">
            <a:extLst>
              <a:ext uri="{FF2B5EF4-FFF2-40B4-BE49-F238E27FC236}">
                <a16:creationId xmlns:a16="http://schemas.microsoft.com/office/drawing/2014/main" id="{47EECC45-B524-4210-8A77-7658249CF295}"/>
              </a:ext>
            </a:extLst>
          </p:cNvPr>
          <p:cNvSpPr>
            <a:spLocks noGrp="1"/>
          </p:cNvSpPr>
          <p:nvPr>
            <p:ph type="body" sz="half" idx="2"/>
          </p:nvPr>
        </p:nvSpPr>
        <p:spPr>
          <a:xfrm>
            <a:off x="629543" y="1543050"/>
            <a:ext cx="2949476" cy="2858661"/>
          </a:xfrm>
        </p:spPr>
        <p:txBody>
          <a:bodyPr/>
          <a:lstStyle>
            <a:lvl1pPr marL="0" indent="0">
              <a:buNone/>
              <a:defRPr sz="810"/>
            </a:lvl1pPr>
            <a:lvl2pPr marL="231480" indent="0">
              <a:buNone/>
              <a:defRPr sz="709"/>
            </a:lvl2pPr>
            <a:lvl3pPr marL="462961" indent="0">
              <a:buNone/>
              <a:defRPr sz="608"/>
            </a:lvl3pPr>
            <a:lvl4pPr marL="694441" indent="0">
              <a:buNone/>
              <a:defRPr sz="506"/>
            </a:lvl4pPr>
            <a:lvl5pPr marL="925921" indent="0">
              <a:buNone/>
              <a:defRPr sz="506"/>
            </a:lvl5pPr>
            <a:lvl6pPr marL="1157402" indent="0">
              <a:buNone/>
              <a:defRPr sz="506"/>
            </a:lvl6pPr>
            <a:lvl7pPr marL="1388882" indent="0">
              <a:buNone/>
              <a:defRPr sz="506"/>
            </a:lvl7pPr>
            <a:lvl8pPr marL="1620363" indent="0">
              <a:buNone/>
              <a:defRPr sz="506"/>
            </a:lvl8pPr>
            <a:lvl9pPr marL="1851843" indent="0">
              <a:buNone/>
              <a:defRPr sz="506"/>
            </a:lvl9pPr>
          </a:lstStyle>
          <a:p>
            <a:pPr lvl="0"/>
            <a:r>
              <a:rPr lang="en-US"/>
              <a:t>Click to edit Master text styles</a:t>
            </a:r>
          </a:p>
        </p:txBody>
      </p:sp>
      <p:sp>
        <p:nvSpPr>
          <p:cNvPr id="5" name="Date Placeholder 4">
            <a:extLst>
              <a:ext uri="{FF2B5EF4-FFF2-40B4-BE49-F238E27FC236}">
                <a16:creationId xmlns:a16="http://schemas.microsoft.com/office/drawing/2014/main" id="{2D222B71-D4B5-49B7-AF07-CEFFB22C33A5}"/>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6" name="Footer Placeholder 5">
            <a:extLst>
              <a:ext uri="{FF2B5EF4-FFF2-40B4-BE49-F238E27FC236}">
                <a16:creationId xmlns:a16="http://schemas.microsoft.com/office/drawing/2014/main" id="{240D5BBF-C21B-4B6C-B884-373A9AFB1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68D4AC-A355-4152-8CAA-8B66AAF461B4}"/>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3276335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95BA2-A388-47DD-930A-38C4D7F155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2EAC0E-E6F7-4082-A737-BF2CF3FFA9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43A75-9419-44E8-A615-25FC66EAE971}"/>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5" name="Footer Placeholder 4">
            <a:extLst>
              <a:ext uri="{FF2B5EF4-FFF2-40B4-BE49-F238E27FC236}">
                <a16:creationId xmlns:a16="http://schemas.microsoft.com/office/drawing/2014/main" id="{4E25ADE7-A248-4E8F-BBBE-0F50BAA70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E4033C-ED28-49F2-819B-22E90E2A75D8}"/>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5899384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475BB9-727E-4569-B7DB-8E7254721700}"/>
              </a:ext>
            </a:extLst>
          </p:cNvPr>
          <p:cNvSpPr>
            <a:spLocks noGrp="1"/>
          </p:cNvSpPr>
          <p:nvPr>
            <p:ph type="title" orient="vert"/>
          </p:nvPr>
        </p:nvSpPr>
        <p:spPr>
          <a:xfrm>
            <a:off x="6543675" y="274053"/>
            <a:ext cx="1971675" cy="43583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830A97-F056-4873-83E8-E1938C2B6F03}"/>
              </a:ext>
            </a:extLst>
          </p:cNvPr>
          <p:cNvSpPr>
            <a:spLocks noGrp="1"/>
          </p:cNvSpPr>
          <p:nvPr>
            <p:ph type="body" orient="vert" idx="1"/>
          </p:nvPr>
        </p:nvSpPr>
        <p:spPr>
          <a:xfrm>
            <a:off x="628650" y="274053"/>
            <a:ext cx="5829300" cy="43583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F5B8EC-0679-48D8-9B23-0EBE045DB1AA}"/>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5" name="Footer Placeholder 4">
            <a:extLst>
              <a:ext uri="{FF2B5EF4-FFF2-40B4-BE49-F238E27FC236}">
                <a16:creationId xmlns:a16="http://schemas.microsoft.com/office/drawing/2014/main" id="{59B72976-3748-4238-AEB5-E845E8EBF0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89C49-6364-4B41-ACB0-0F0298C29A84}"/>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872887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type="body" idx="1"/>
          </p:nvPr>
        </p:nvSpPr>
        <p:spPr>
          <a:xfrm>
            <a:off x="949762" y="1227481"/>
            <a:ext cx="7244476" cy="288220"/>
          </a:xfrm>
        </p:spPr>
        <p:txBody>
          <a:bodyPr lIns="0" tIns="0" rIns="0" bIns="0"/>
          <a:lstStyle>
            <a:lvl1pPr>
              <a:defRPr sz="1873" b="1" i="0">
                <a:solidFill>
                  <a:srgbClr val="27306B"/>
                </a:solidFill>
                <a:latin typeface="HelveticaNeueLTStd-Bd"/>
                <a:cs typeface="HelveticaNeueLTStd-Bd"/>
              </a:defRPr>
            </a:lvl1pPr>
          </a:lstStyle>
          <a:p>
            <a:endParaRPr/>
          </a:p>
        </p:txBody>
      </p:sp>
      <p:sp>
        <p:nvSpPr>
          <p:cNvPr id="4" name="Holder 4"/>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4263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sz="half" idx="2"/>
          </p:nvPr>
        </p:nvSpPr>
        <p:spPr>
          <a:xfrm>
            <a:off x="457200" y="1183005"/>
            <a:ext cx="3977640" cy="569387"/>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sz="half" idx="3"/>
          </p:nvPr>
        </p:nvSpPr>
        <p:spPr>
          <a:xfrm>
            <a:off x="4709160" y="1183005"/>
            <a:ext cx="3977640" cy="56938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6" name="Holder 6"/>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96304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4" name="Holder 4"/>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7034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3" name="Holder 3"/>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126607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descr="A picture containing logo&#10;&#10;Description automatically generated">
            <a:extLst>
              <a:ext uri="{FF2B5EF4-FFF2-40B4-BE49-F238E27FC236}">
                <a16:creationId xmlns:a16="http://schemas.microsoft.com/office/drawing/2014/main" id="{5A6DAD1B-03E5-4B86-A33E-CB08DE4FFD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9" r="61851"/>
          <a:stretch/>
        </p:blipFill>
        <p:spPr>
          <a:xfrm>
            <a:off x="27301" y="0"/>
            <a:ext cx="3477899" cy="5143500"/>
          </a:xfrm>
          <a:prstGeom prst="rect">
            <a:avLst/>
          </a:prstGeom>
        </p:spPr>
      </p:pic>
      <p:sp>
        <p:nvSpPr>
          <p:cNvPr id="2" name="Title 1">
            <a:extLst>
              <a:ext uri="{FF2B5EF4-FFF2-40B4-BE49-F238E27FC236}">
                <a16:creationId xmlns:a16="http://schemas.microsoft.com/office/drawing/2014/main" id="{9EE7B946-EF58-4729-AE1B-D507ECF81B8A}"/>
              </a:ext>
            </a:extLst>
          </p:cNvPr>
          <p:cNvSpPr>
            <a:spLocks noGrp="1"/>
          </p:cNvSpPr>
          <p:nvPr>
            <p:ph type="ctrTitle"/>
          </p:nvPr>
        </p:nvSpPr>
        <p:spPr>
          <a:xfrm>
            <a:off x="533400" y="598434"/>
            <a:ext cx="2362200" cy="1402500"/>
          </a:xfrm>
        </p:spPr>
        <p:txBody>
          <a:bodyPr anchor="b"/>
          <a:lstStyle>
            <a:lvl1pPr algn="ctr">
              <a:defRPr sz="3038">
                <a:solidFill>
                  <a:schemeClr val="bg1"/>
                </a:solidFill>
                <a:latin typeface="Helvetica" panose="020B0604020202020204" pitchFamily="34" charset="0"/>
                <a:cs typeface="Helvetica" panose="020B0604020202020204" pitchFamily="34" charset="0"/>
              </a:defRPr>
            </a:lvl1pPr>
          </a:lstStyle>
          <a:p>
            <a:r>
              <a:rPr lang="en-US" dirty="0"/>
              <a:t>Click to edit Master title style</a:t>
            </a:r>
          </a:p>
        </p:txBody>
      </p:sp>
      <p:pic>
        <p:nvPicPr>
          <p:cNvPr id="9" name="Picture 8" descr="A red and black logo&#10;&#10;Description automatically generated with low confidence">
            <a:extLst>
              <a:ext uri="{FF2B5EF4-FFF2-40B4-BE49-F238E27FC236}">
                <a16:creationId xmlns:a16="http://schemas.microsoft.com/office/drawing/2014/main" id="{AAEF95CC-69D8-476D-A1B6-2C60B5BF45A5}"/>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4038600" y="218598"/>
            <a:ext cx="3962400" cy="3962400"/>
          </a:xfrm>
          <a:prstGeom prst="rect">
            <a:avLst/>
          </a:prstGeom>
        </p:spPr>
      </p:pic>
    </p:spTree>
    <p:extLst>
      <p:ext uri="{BB962C8B-B14F-4D97-AF65-F5344CB8AC3E}">
        <p14:creationId xmlns:p14="http://schemas.microsoft.com/office/powerpoint/2010/main" val="2135746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A picture containing logo&#10;&#10;Description automatically generated">
            <a:extLst>
              <a:ext uri="{FF2B5EF4-FFF2-40B4-BE49-F238E27FC236}">
                <a16:creationId xmlns:a16="http://schemas.microsoft.com/office/drawing/2014/main" id="{5A6DAD1B-03E5-4B86-A33E-CB08DE4FFD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9" r="61851"/>
          <a:stretch/>
        </p:blipFill>
        <p:spPr>
          <a:xfrm>
            <a:off x="27301" y="0"/>
            <a:ext cx="3477899" cy="5143500"/>
          </a:xfrm>
          <a:prstGeom prst="rect">
            <a:avLst/>
          </a:prstGeom>
        </p:spPr>
      </p:pic>
      <p:sp>
        <p:nvSpPr>
          <p:cNvPr id="2" name="Title 1">
            <a:extLst>
              <a:ext uri="{FF2B5EF4-FFF2-40B4-BE49-F238E27FC236}">
                <a16:creationId xmlns:a16="http://schemas.microsoft.com/office/drawing/2014/main" id="{9EE7B946-EF58-4729-AE1B-D507ECF81B8A}"/>
              </a:ext>
            </a:extLst>
          </p:cNvPr>
          <p:cNvSpPr>
            <a:spLocks noGrp="1"/>
          </p:cNvSpPr>
          <p:nvPr>
            <p:ph type="ctrTitle"/>
          </p:nvPr>
        </p:nvSpPr>
        <p:spPr>
          <a:xfrm>
            <a:off x="533400" y="209550"/>
            <a:ext cx="2362200" cy="1791384"/>
          </a:xfrm>
        </p:spPr>
        <p:txBody>
          <a:bodyPr anchor="b"/>
          <a:lstStyle>
            <a:lvl1pPr algn="ctr">
              <a:defRPr sz="3038">
                <a:solidFill>
                  <a:schemeClr val="bg1"/>
                </a:solidFill>
                <a:latin typeface="Franklin Gothic Heavy" panose="020B0903020102020204" pitchFamily="34" charset="0"/>
              </a:defRPr>
            </a:lvl1pPr>
          </a:lstStyle>
          <a:p>
            <a:r>
              <a:rPr lang="en-US" dirty="0"/>
              <a:t>Click to edit Master title style</a:t>
            </a:r>
          </a:p>
        </p:txBody>
      </p:sp>
      <p:pic>
        <p:nvPicPr>
          <p:cNvPr id="9" name="Picture 8" descr="A red and black logo&#10;&#10;Description automatically generated with low confidence">
            <a:extLst>
              <a:ext uri="{FF2B5EF4-FFF2-40B4-BE49-F238E27FC236}">
                <a16:creationId xmlns:a16="http://schemas.microsoft.com/office/drawing/2014/main" id="{AAEF95CC-69D8-476D-A1B6-2C60B5BF45A5}"/>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4038600" y="218598"/>
            <a:ext cx="3962400" cy="3962400"/>
          </a:xfrm>
          <a:prstGeom prst="rect">
            <a:avLst/>
          </a:prstGeom>
        </p:spPr>
      </p:pic>
    </p:spTree>
    <p:extLst>
      <p:ext uri="{BB962C8B-B14F-4D97-AF65-F5344CB8AC3E}">
        <p14:creationId xmlns:p14="http://schemas.microsoft.com/office/powerpoint/2010/main" val="179918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2D00E-283C-47B1-B99B-DED499FCFA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57C545-13E0-4501-AF4C-A19F75E264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1C0904-AC35-49CD-95D9-DC103800854A}"/>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5" name="Footer Placeholder 4">
            <a:extLst>
              <a:ext uri="{FF2B5EF4-FFF2-40B4-BE49-F238E27FC236}">
                <a16:creationId xmlns:a16="http://schemas.microsoft.com/office/drawing/2014/main" id="{EFEE1D71-3147-456E-96EA-4F5FE29F3E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9CC6-0039-42BE-AF12-7480DE3D48D5}"/>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58768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3C251-1FF2-45F4-91A8-086F6ED2EA7B}"/>
              </a:ext>
            </a:extLst>
          </p:cNvPr>
          <p:cNvSpPr>
            <a:spLocks noGrp="1"/>
          </p:cNvSpPr>
          <p:nvPr>
            <p:ph type="title"/>
          </p:nvPr>
        </p:nvSpPr>
        <p:spPr>
          <a:xfrm>
            <a:off x="624185" y="1282660"/>
            <a:ext cx="7886700" cy="2139375"/>
          </a:xfrm>
        </p:spPr>
        <p:txBody>
          <a:bodyPr anchor="b"/>
          <a:lstStyle>
            <a:lvl1pPr>
              <a:defRPr sz="3038"/>
            </a:lvl1pPr>
          </a:lstStyle>
          <a:p>
            <a:r>
              <a:rPr lang="en-US"/>
              <a:t>Click to edit Master title style</a:t>
            </a:r>
          </a:p>
        </p:txBody>
      </p:sp>
      <p:sp>
        <p:nvSpPr>
          <p:cNvPr id="3" name="Text Placeholder 2">
            <a:extLst>
              <a:ext uri="{FF2B5EF4-FFF2-40B4-BE49-F238E27FC236}">
                <a16:creationId xmlns:a16="http://schemas.microsoft.com/office/drawing/2014/main" id="{5FBCB6F1-07AB-4213-B0F1-F96EB3C9DA45}"/>
              </a:ext>
            </a:extLst>
          </p:cNvPr>
          <p:cNvSpPr>
            <a:spLocks noGrp="1"/>
          </p:cNvSpPr>
          <p:nvPr>
            <p:ph type="body" idx="1"/>
          </p:nvPr>
        </p:nvSpPr>
        <p:spPr>
          <a:xfrm>
            <a:off x="624185" y="3442127"/>
            <a:ext cx="7886700" cy="1125141"/>
          </a:xfrm>
        </p:spPr>
        <p:txBody>
          <a:bodyPr/>
          <a:lstStyle>
            <a:lvl1pPr marL="0" indent="0">
              <a:buNone/>
              <a:defRPr sz="1215">
                <a:solidFill>
                  <a:schemeClr val="tx1">
                    <a:tint val="75000"/>
                  </a:schemeClr>
                </a:solidFill>
              </a:defRPr>
            </a:lvl1pPr>
            <a:lvl2pPr marL="231480" indent="0">
              <a:buNone/>
              <a:defRPr sz="1013">
                <a:solidFill>
                  <a:schemeClr val="tx1">
                    <a:tint val="75000"/>
                  </a:schemeClr>
                </a:solidFill>
              </a:defRPr>
            </a:lvl2pPr>
            <a:lvl3pPr marL="462961" indent="0">
              <a:buNone/>
              <a:defRPr sz="911">
                <a:solidFill>
                  <a:schemeClr val="tx1">
                    <a:tint val="75000"/>
                  </a:schemeClr>
                </a:solidFill>
              </a:defRPr>
            </a:lvl3pPr>
            <a:lvl4pPr marL="694441" indent="0">
              <a:buNone/>
              <a:defRPr sz="810">
                <a:solidFill>
                  <a:schemeClr val="tx1">
                    <a:tint val="75000"/>
                  </a:schemeClr>
                </a:solidFill>
              </a:defRPr>
            </a:lvl4pPr>
            <a:lvl5pPr marL="925921" indent="0">
              <a:buNone/>
              <a:defRPr sz="810">
                <a:solidFill>
                  <a:schemeClr val="tx1">
                    <a:tint val="75000"/>
                  </a:schemeClr>
                </a:solidFill>
              </a:defRPr>
            </a:lvl5pPr>
            <a:lvl6pPr marL="1157402" indent="0">
              <a:buNone/>
              <a:defRPr sz="810">
                <a:solidFill>
                  <a:schemeClr val="tx1">
                    <a:tint val="75000"/>
                  </a:schemeClr>
                </a:solidFill>
              </a:defRPr>
            </a:lvl6pPr>
            <a:lvl7pPr marL="1388882" indent="0">
              <a:buNone/>
              <a:defRPr sz="810">
                <a:solidFill>
                  <a:schemeClr val="tx1">
                    <a:tint val="75000"/>
                  </a:schemeClr>
                </a:solidFill>
              </a:defRPr>
            </a:lvl7pPr>
            <a:lvl8pPr marL="1620363" indent="0">
              <a:buNone/>
              <a:defRPr sz="810">
                <a:solidFill>
                  <a:schemeClr val="tx1">
                    <a:tint val="75000"/>
                  </a:schemeClr>
                </a:solidFill>
              </a:defRPr>
            </a:lvl8pPr>
            <a:lvl9pPr marL="1851843" indent="0">
              <a:buNone/>
              <a:defRPr sz="81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3E14D-1F9C-4A50-9FA1-A498422AEA26}"/>
              </a:ext>
            </a:extLst>
          </p:cNvPr>
          <p:cNvSpPr>
            <a:spLocks noGrp="1"/>
          </p:cNvSpPr>
          <p:nvPr>
            <p:ph type="dt" sz="half" idx="10"/>
          </p:nvPr>
        </p:nvSpPr>
        <p:spPr/>
        <p:txBody>
          <a:bodyPr/>
          <a:lstStyle/>
          <a:p>
            <a:fld id="{82C6DF5E-3347-4FCC-8C67-F457EC887CFD}" type="datetimeFigureOut">
              <a:rPr lang="en-US" smtClean="0"/>
              <a:t>5/6/2022</a:t>
            </a:fld>
            <a:endParaRPr lang="en-US"/>
          </a:p>
        </p:txBody>
      </p:sp>
      <p:sp>
        <p:nvSpPr>
          <p:cNvPr id="5" name="Footer Placeholder 4">
            <a:extLst>
              <a:ext uri="{FF2B5EF4-FFF2-40B4-BE49-F238E27FC236}">
                <a16:creationId xmlns:a16="http://schemas.microsoft.com/office/drawing/2014/main" id="{A985EE53-18A3-485C-8D77-1F95DB506B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FB17E4-E1D0-44CB-BA44-C1BBB92D34E8}"/>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9310371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5143500"/>
          </a:xfrm>
          <a:custGeom>
            <a:avLst/>
            <a:gdLst/>
            <a:ahLst/>
            <a:cxnLst/>
            <a:rect l="l" t="t" r="r" b="b"/>
            <a:pathLst>
              <a:path w="16256000" h="10160000">
                <a:moveTo>
                  <a:pt x="0" y="0"/>
                </a:moveTo>
                <a:lnTo>
                  <a:pt x="0" y="10160000"/>
                </a:lnTo>
                <a:lnTo>
                  <a:pt x="16256000" y="10160000"/>
                </a:lnTo>
                <a:lnTo>
                  <a:pt x="16256000" y="0"/>
                </a:lnTo>
                <a:lnTo>
                  <a:pt x="0" y="0"/>
                </a:lnTo>
                <a:close/>
              </a:path>
            </a:pathLst>
          </a:custGeom>
          <a:solidFill>
            <a:srgbClr val="D7D2CB"/>
          </a:solidFill>
        </p:spPr>
        <p:txBody>
          <a:bodyPr wrap="square" lIns="0" tIns="0" rIns="0" bIns="0" rtlCol="0"/>
          <a:lstStyle/>
          <a:p>
            <a:endParaRPr sz="493" dirty="0"/>
          </a:p>
        </p:txBody>
      </p:sp>
      <p:sp>
        <p:nvSpPr>
          <p:cNvPr id="7" name="Rectangle 6">
            <a:extLst>
              <a:ext uri="{FF2B5EF4-FFF2-40B4-BE49-F238E27FC236}">
                <a16:creationId xmlns:a16="http://schemas.microsoft.com/office/drawing/2014/main" id="{CAB02AEA-0F23-4664-BAE6-A55BD2C39394}"/>
              </a:ext>
            </a:extLst>
          </p:cNvPr>
          <p:cNvSpPr/>
          <p:nvPr userDrawn="1"/>
        </p:nvSpPr>
        <p:spPr>
          <a:xfrm>
            <a:off x="-142875" y="-90011"/>
            <a:ext cx="9386888" cy="523351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a:p>
        </p:txBody>
      </p:sp>
      <p:sp>
        <p:nvSpPr>
          <p:cNvPr id="2" name="Holder 2"/>
          <p:cNvSpPr>
            <a:spLocks noGrp="1"/>
          </p:cNvSpPr>
          <p:nvPr>
            <p:ph type="title"/>
          </p:nvPr>
        </p:nvSpPr>
        <p:spPr>
          <a:xfrm>
            <a:off x="707231" y="492976"/>
            <a:ext cx="7729538" cy="738664"/>
          </a:xfrm>
          <a:prstGeom prst="rect">
            <a:avLst/>
          </a:prstGeom>
        </p:spPr>
        <p:txBody>
          <a:bodyPr wrap="square" lIns="0" tIns="0" rIns="0" bIns="0">
            <a:spAutoFit/>
          </a:bodyPr>
          <a:lstStyle>
            <a:lvl1pPr>
              <a:defRPr sz="4800" b="1" i="0">
                <a:solidFill>
                  <a:schemeClr val="bg1"/>
                </a:solidFill>
                <a:latin typeface="HelveticaNeueLTStd-Bd"/>
                <a:cs typeface="HelveticaNeueLTStd-Bd"/>
              </a:defRPr>
            </a:lvl1pPr>
          </a:lstStyle>
          <a:p>
            <a:endParaRPr/>
          </a:p>
        </p:txBody>
      </p:sp>
      <p:sp>
        <p:nvSpPr>
          <p:cNvPr id="3" name="Holder 3"/>
          <p:cNvSpPr>
            <a:spLocks noGrp="1"/>
          </p:cNvSpPr>
          <p:nvPr>
            <p:ph type="body" idx="1"/>
          </p:nvPr>
        </p:nvSpPr>
        <p:spPr>
          <a:xfrm>
            <a:off x="949762" y="1227481"/>
            <a:ext cx="7244476" cy="569387"/>
          </a:xfrm>
          <a:prstGeom prst="rect">
            <a:avLst/>
          </a:prstGeom>
        </p:spPr>
        <p:txBody>
          <a:bodyPr wrap="square" lIns="0" tIns="0" rIns="0" bIns="0">
            <a:spAutoFit/>
          </a:bodyPr>
          <a:lstStyle>
            <a:lvl1pPr>
              <a:defRPr sz="3700" b="1" i="0">
                <a:solidFill>
                  <a:srgbClr val="27306B"/>
                </a:solidFill>
                <a:latin typeface="HelveticaNeueLTStd-Bd"/>
                <a:cs typeface="HelveticaNeueLTStd-Bd"/>
              </a:defRPr>
            </a:lvl1pPr>
          </a:lstStyle>
          <a:p>
            <a:endParaRPr dirty="0"/>
          </a:p>
        </p:txBody>
      </p:sp>
      <p:sp>
        <p:nvSpPr>
          <p:cNvPr id="4" name="Holder 4"/>
          <p:cNvSpPr>
            <a:spLocks noGrp="1"/>
          </p:cNvSpPr>
          <p:nvPr>
            <p:ph type="ftr" sz="quarter" idx="5"/>
          </p:nvPr>
        </p:nvSpPr>
        <p:spPr>
          <a:xfrm>
            <a:off x="707232" y="4895636"/>
            <a:ext cx="1335166" cy="230832"/>
          </a:xfrm>
          <a:prstGeom prst="rect">
            <a:avLst/>
          </a:prstGeom>
        </p:spPr>
        <p:txBody>
          <a:bodyPr wrap="square" lIns="0" tIns="0" rIns="0" bIns="0">
            <a:spAutoFit/>
          </a:bodyPr>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a:xfrm>
            <a:off x="5331189" y="4895254"/>
            <a:ext cx="3105745" cy="230832"/>
          </a:xfrm>
          <a:prstGeom prst="rect">
            <a:avLst/>
          </a:prstGeom>
        </p:spPr>
        <p:txBody>
          <a:bodyPr wrap="square" lIns="0" tIns="0" rIns="0" bIns="0">
            <a:spAutoFit/>
          </a:bodyPr>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a:xfrm>
            <a:off x="6583680" y="4783455"/>
            <a:ext cx="2103120" cy="149721"/>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546442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defRPr>
          <a:latin typeface="+mj-lt"/>
          <a:ea typeface="+mj-ea"/>
          <a:cs typeface="+mj-cs"/>
        </a:defRPr>
      </a:lvl1pPr>
    </p:titleStyle>
    <p:bodyStyle>
      <a:lvl1pPr marL="0">
        <a:defRPr>
          <a:latin typeface="+mn-lt"/>
          <a:ea typeface="+mn-ea"/>
          <a:cs typeface="+mn-cs"/>
        </a:defRPr>
      </a:lvl1pPr>
      <a:lvl2pPr marL="231480">
        <a:defRPr>
          <a:latin typeface="+mn-lt"/>
          <a:ea typeface="+mn-ea"/>
          <a:cs typeface="+mn-cs"/>
        </a:defRPr>
      </a:lvl2pPr>
      <a:lvl3pPr marL="462961">
        <a:defRPr>
          <a:latin typeface="+mn-lt"/>
          <a:ea typeface="+mn-ea"/>
          <a:cs typeface="+mn-cs"/>
        </a:defRPr>
      </a:lvl3pPr>
      <a:lvl4pPr marL="694441">
        <a:defRPr>
          <a:latin typeface="+mn-lt"/>
          <a:ea typeface="+mn-ea"/>
          <a:cs typeface="+mn-cs"/>
        </a:defRPr>
      </a:lvl4pPr>
      <a:lvl5pPr marL="925921">
        <a:defRPr>
          <a:latin typeface="+mn-lt"/>
          <a:ea typeface="+mn-ea"/>
          <a:cs typeface="+mn-cs"/>
        </a:defRPr>
      </a:lvl5pPr>
      <a:lvl6pPr marL="1157402">
        <a:defRPr>
          <a:latin typeface="+mn-lt"/>
          <a:ea typeface="+mn-ea"/>
          <a:cs typeface="+mn-cs"/>
        </a:defRPr>
      </a:lvl6pPr>
      <a:lvl7pPr marL="1388882">
        <a:defRPr>
          <a:latin typeface="+mn-lt"/>
          <a:ea typeface="+mn-ea"/>
          <a:cs typeface="+mn-cs"/>
        </a:defRPr>
      </a:lvl7pPr>
      <a:lvl8pPr marL="1620363">
        <a:defRPr>
          <a:latin typeface="+mn-lt"/>
          <a:ea typeface="+mn-ea"/>
          <a:cs typeface="+mn-cs"/>
        </a:defRPr>
      </a:lvl8pPr>
      <a:lvl9pPr marL="1851843">
        <a:defRPr>
          <a:latin typeface="+mn-lt"/>
          <a:ea typeface="+mn-ea"/>
          <a:cs typeface="+mn-cs"/>
        </a:defRPr>
      </a:lvl9pPr>
    </p:bodyStyle>
    <p:otherStyle>
      <a:lvl1pPr marL="0">
        <a:defRPr>
          <a:latin typeface="+mn-lt"/>
          <a:ea typeface="+mn-ea"/>
          <a:cs typeface="+mn-cs"/>
        </a:defRPr>
      </a:lvl1pPr>
      <a:lvl2pPr marL="231480">
        <a:defRPr>
          <a:latin typeface="+mn-lt"/>
          <a:ea typeface="+mn-ea"/>
          <a:cs typeface="+mn-cs"/>
        </a:defRPr>
      </a:lvl2pPr>
      <a:lvl3pPr marL="462961">
        <a:defRPr>
          <a:latin typeface="+mn-lt"/>
          <a:ea typeface="+mn-ea"/>
          <a:cs typeface="+mn-cs"/>
        </a:defRPr>
      </a:lvl3pPr>
      <a:lvl4pPr marL="694441">
        <a:defRPr>
          <a:latin typeface="+mn-lt"/>
          <a:ea typeface="+mn-ea"/>
          <a:cs typeface="+mn-cs"/>
        </a:defRPr>
      </a:lvl4pPr>
      <a:lvl5pPr marL="925921">
        <a:defRPr>
          <a:latin typeface="+mn-lt"/>
          <a:ea typeface="+mn-ea"/>
          <a:cs typeface="+mn-cs"/>
        </a:defRPr>
      </a:lvl5pPr>
      <a:lvl6pPr marL="1157402">
        <a:defRPr>
          <a:latin typeface="+mn-lt"/>
          <a:ea typeface="+mn-ea"/>
          <a:cs typeface="+mn-cs"/>
        </a:defRPr>
      </a:lvl6pPr>
      <a:lvl7pPr marL="1388882">
        <a:defRPr>
          <a:latin typeface="+mn-lt"/>
          <a:ea typeface="+mn-ea"/>
          <a:cs typeface="+mn-cs"/>
        </a:defRPr>
      </a:lvl7pPr>
      <a:lvl8pPr marL="1620363">
        <a:defRPr>
          <a:latin typeface="+mn-lt"/>
          <a:ea typeface="+mn-ea"/>
          <a:cs typeface="+mn-cs"/>
        </a:defRPr>
      </a:lvl8pPr>
      <a:lvl9pPr marL="1851843">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49BB09-D101-4E37-98E5-DD76A83EC15E}"/>
              </a:ext>
            </a:extLst>
          </p:cNvPr>
          <p:cNvSpPr>
            <a:spLocks noGrp="1"/>
          </p:cNvSpPr>
          <p:nvPr>
            <p:ph type="title"/>
          </p:nvPr>
        </p:nvSpPr>
        <p:spPr>
          <a:xfrm>
            <a:off x="628650" y="274053"/>
            <a:ext cx="7886700" cy="9941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8BE5CB-6353-45C0-AA58-5A2BBBC4AAD4}"/>
              </a:ext>
            </a:extLst>
          </p:cNvPr>
          <p:cNvSpPr>
            <a:spLocks noGrp="1"/>
          </p:cNvSpPr>
          <p:nvPr>
            <p:ph type="body" idx="1"/>
          </p:nvPr>
        </p:nvSpPr>
        <p:spPr>
          <a:xfrm>
            <a:off x="628650" y="1369457"/>
            <a:ext cx="7886700" cy="32629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1322FB-3DF0-429C-8D75-814DD6D0211F}"/>
              </a:ext>
            </a:extLst>
          </p:cNvPr>
          <p:cNvSpPr>
            <a:spLocks noGrp="1"/>
          </p:cNvSpPr>
          <p:nvPr>
            <p:ph type="dt" sz="half" idx="2"/>
          </p:nvPr>
        </p:nvSpPr>
        <p:spPr>
          <a:xfrm>
            <a:off x="628650" y="4767382"/>
            <a:ext cx="2057400" cy="274052"/>
          </a:xfrm>
          <a:prstGeom prst="rect">
            <a:avLst/>
          </a:prstGeom>
        </p:spPr>
        <p:txBody>
          <a:bodyPr vert="horz" lIns="91440" tIns="45720" rIns="91440" bIns="45720" rtlCol="0" anchor="ctr"/>
          <a:lstStyle>
            <a:lvl1pPr algn="l">
              <a:defRPr sz="608">
                <a:solidFill>
                  <a:schemeClr val="tx1">
                    <a:tint val="75000"/>
                  </a:schemeClr>
                </a:solidFill>
              </a:defRPr>
            </a:lvl1pPr>
          </a:lstStyle>
          <a:p>
            <a:fld id="{82C6DF5E-3347-4FCC-8C67-F457EC887CFD}" type="datetimeFigureOut">
              <a:rPr lang="en-US" smtClean="0"/>
              <a:t>5/6/2022</a:t>
            </a:fld>
            <a:endParaRPr lang="en-US"/>
          </a:p>
        </p:txBody>
      </p:sp>
      <p:sp>
        <p:nvSpPr>
          <p:cNvPr id="5" name="Footer Placeholder 4">
            <a:extLst>
              <a:ext uri="{FF2B5EF4-FFF2-40B4-BE49-F238E27FC236}">
                <a16:creationId xmlns:a16="http://schemas.microsoft.com/office/drawing/2014/main" id="{E4E8588C-FEEB-4D39-87DF-C048CD9DFD24}"/>
              </a:ext>
            </a:extLst>
          </p:cNvPr>
          <p:cNvSpPr>
            <a:spLocks noGrp="1"/>
          </p:cNvSpPr>
          <p:nvPr>
            <p:ph type="ftr" sz="quarter" idx="3"/>
          </p:nvPr>
        </p:nvSpPr>
        <p:spPr>
          <a:xfrm>
            <a:off x="3028950" y="4767382"/>
            <a:ext cx="3086100" cy="274052"/>
          </a:xfrm>
          <a:prstGeom prst="rect">
            <a:avLst/>
          </a:prstGeom>
        </p:spPr>
        <p:txBody>
          <a:bodyPr vert="horz" lIns="91440" tIns="45720" rIns="91440" bIns="45720" rtlCol="0" anchor="ctr"/>
          <a:lstStyle>
            <a:lvl1pPr algn="ctr">
              <a:defRPr sz="608">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531C3A-AD37-4A72-A2BB-E0C1A118CA22}"/>
              </a:ext>
            </a:extLst>
          </p:cNvPr>
          <p:cNvSpPr>
            <a:spLocks noGrp="1"/>
          </p:cNvSpPr>
          <p:nvPr>
            <p:ph type="sldNum" sz="quarter" idx="4"/>
          </p:nvPr>
        </p:nvSpPr>
        <p:spPr>
          <a:xfrm>
            <a:off x="6457950" y="4767382"/>
            <a:ext cx="2057400" cy="274052"/>
          </a:xfrm>
          <a:prstGeom prst="rect">
            <a:avLst/>
          </a:prstGeom>
        </p:spPr>
        <p:txBody>
          <a:bodyPr vert="horz" lIns="91440" tIns="45720" rIns="91440" bIns="45720" rtlCol="0" anchor="ctr"/>
          <a:lstStyle>
            <a:lvl1pPr algn="r">
              <a:defRPr sz="608">
                <a:solidFill>
                  <a:schemeClr val="tx1">
                    <a:tint val="75000"/>
                  </a:schemeClr>
                </a:solidFill>
              </a:defRPr>
            </a:lvl1pPr>
          </a:lstStyle>
          <a:p>
            <a:fld id="{9A6D7F8A-769E-4454-BFA9-78E166478D2C}" type="slidenum">
              <a:rPr lang="en-US" smtClean="0"/>
              <a:t>‹#›</a:t>
            </a:fld>
            <a:endParaRPr lang="en-US"/>
          </a:p>
        </p:txBody>
      </p:sp>
    </p:spTree>
    <p:extLst>
      <p:ext uri="{BB962C8B-B14F-4D97-AF65-F5344CB8AC3E}">
        <p14:creationId xmlns:p14="http://schemas.microsoft.com/office/powerpoint/2010/main" val="336647033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462961" rtl="0" eaLnBrk="1" latinLnBrk="0" hangingPunct="1">
        <a:lnSpc>
          <a:spcPct val="90000"/>
        </a:lnSpc>
        <a:spcBef>
          <a:spcPct val="0"/>
        </a:spcBef>
        <a:buNone/>
        <a:defRPr sz="2228" kern="1200">
          <a:solidFill>
            <a:schemeClr val="tx1"/>
          </a:solidFill>
          <a:latin typeface="+mj-lt"/>
          <a:ea typeface="+mj-ea"/>
          <a:cs typeface="+mj-cs"/>
        </a:defRPr>
      </a:lvl1pPr>
    </p:titleStyle>
    <p:bodyStyle>
      <a:lvl1pPr marL="115740" indent="-115740" algn="l" defTabSz="462961" rtl="0" eaLnBrk="1" latinLnBrk="0" hangingPunct="1">
        <a:lnSpc>
          <a:spcPct val="90000"/>
        </a:lnSpc>
        <a:spcBef>
          <a:spcPts val="506"/>
        </a:spcBef>
        <a:buFont typeface="Arial" panose="020B0604020202020204" pitchFamily="34" charset="0"/>
        <a:buChar char="•"/>
        <a:defRPr sz="1418" kern="1200">
          <a:solidFill>
            <a:schemeClr val="tx1"/>
          </a:solidFill>
          <a:latin typeface="+mn-lt"/>
          <a:ea typeface="+mn-ea"/>
          <a:cs typeface="+mn-cs"/>
        </a:defRPr>
      </a:lvl1pPr>
      <a:lvl2pPr marL="347221" indent="-115740" algn="l" defTabSz="462961" rtl="0" eaLnBrk="1" latinLnBrk="0" hangingPunct="1">
        <a:lnSpc>
          <a:spcPct val="90000"/>
        </a:lnSpc>
        <a:spcBef>
          <a:spcPts val="253"/>
        </a:spcBef>
        <a:buFont typeface="Arial" panose="020B0604020202020204" pitchFamily="34" charset="0"/>
        <a:buChar char="•"/>
        <a:defRPr sz="1215" kern="1200">
          <a:solidFill>
            <a:schemeClr val="tx1"/>
          </a:solidFill>
          <a:latin typeface="+mn-lt"/>
          <a:ea typeface="+mn-ea"/>
          <a:cs typeface="+mn-cs"/>
        </a:defRPr>
      </a:lvl2pPr>
      <a:lvl3pPr marL="578701" indent="-115740" algn="l" defTabSz="462961" rtl="0" eaLnBrk="1" latinLnBrk="0" hangingPunct="1">
        <a:lnSpc>
          <a:spcPct val="90000"/>
        </a:lnSpc>
        <a:spcBef>
          <a:spcPts val="253"/>
        </a:spcBef>
        <a:buFont typeface="Arial" panose="020B0604020202020204" pitchFamily="34" charset="0"/>
        <a:buChar char="•"/>
        <a:defRPr sz="1013" kern="1200">
          <a:solidFill>
            <a:schemeClr val="tx1"/>
          </a:solidFill>
          <a:latin typeface="+mn-lt"/>
          <a:ea typeface="+mn-ea"/>
          <a:cs typeface="+mn-cs"/>
        </a:defRPr>
      </a:lvl3pPr>
      <a:lvl4pPr marL="810181"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4pPr>
      <a:lvl5pPr marL="104166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5pPr>
      <a:lvl6pPr marL="127314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6pPr>
      <a:lvl7pPr marL="150462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7pPr>
      <a:lvl8pPr marL="1736103"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8pPr>
      <a:lvl9pPr marL="1967583"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9pPr>
    </p:bodyStyle>
    <p:otherStyle>
      <a:defPPr>
        <a:defRPr lang="en-US"/>
      </a:defPPr>
      <a:lvl1pPr marL="0" algn="l" defTabSz="462961" rtl="0" eaLnBrk="1" latinLnBrk="0" hangingPunct="1">
        <a:defRPr sz="911" kern="1200">
          <a:solidFill>
            <a:schemeClr val="tx1"/>
          </a:solidFill>
          <a:latin typeface="+mn-lt"/>
          <a:ea typeface="+mn-ea"/>
          <a:cs typeface="+mn-cs"/>
        </a:defRPr>
      </a:lvl1pPr>
      <a:lvl2pPr marL="231480" algn="l" defTabSz="462961" rtl="0" eaLnBrk="1" latinLnBrk="0" hangingPunct="1">
        <a:defRPr sz="911" kern="1200">
          <a:solidFill>
            <a:schemeClr val="tx1"/>
          </a:solidFill>
          <a:latin typeface="+mn-lt"/>
          <a:ea typeface="+mn-ea"/>
          <a:cs typeface="+mn-cs"/>
        </a:defRPr>
      </a:lvl2pPr>
      <a:lvl3pPr marL="462961" algn="l" defTabSz="462961" rtl="0" eaLnBrk="1" latinLnBrk="0" hangingPunct="1">
        <a:defRPr sz="911" kern="1200">
          <a:solidFill>
            <a:schemeClr val="tx1"/>
          </a:solidFill>
          <a:latin typeface="+mn-lt"/>
          <a:ea typeface="+mn-ea"/>
          <a:cs typeface="+mn-cs"/>
        </a:defRPr>
      </a:lvl3pPr>
      <a:lvl4pPr marL="694441" algn="l" defTabSz="462961" rtl="0" eaLnBrk="1" latinLnBrk="0" hangingPunct="1">
        <a:defRPr sz="911" kern="1200">
          <a:solidFill>
            <a:schemeClr val="tx1"/>
          </a:solidFill>
          <a:latin typeface="+mn-lt"/>
          <a:ea typeface="+mn-ea"/>
          <a:cs typeface="+mn-cs"/>
        </a:defRPr>
      </a:lvl4pPr>
      <a:lvl5pPr marL="925921" algn="l" defTabSz="462961" rtl="0" eaLnBrk="1" latinLnBrk="0" hangingPunct="1">
        <a:defRPr sz="911" kern="1200">
          <a:solidFill>
            <a:schemeClr val="tx1"/>
          </a:solidFill>
          <a:latin typeface="+mn-lt"/>
          <a:ea typeface="+mn-ea"/>
          <a:cs typeface="+mn-cs"/>
        </a:defRPr>
      </a:lvl5pPr>
      <a:lvl6pPr marL="1157402" algn="l" defTabSz="462961" rtl="0" eaLnBrk="1" latinLnBrk="0" hangingPunct="1">
        <a:defRPr sz="911" kern="1200">
          <a:solidFill>
            <a:schemeClr val="tx1"/>
          </a:solidFill>
          <a:latin typeface="+mn-lt"/>
          <a:ea typeface="+mn-ea"/>
          <a:cs typeface="+mn-cs"/>
        </a:defRPr>
      </a:lvl6pPr>
      <a:lvl7pPr marL="1388882" algn="l" defTabSz="462961" rtl="0" eaLnBrk="1" latinLnBrk="0" hangingPunct="1">
        <a:defRPr sz="911" kern="1200">
          <a:solidFill>
            <a:schemeClr val="tx1"/>
          </a:solidFill>
          <a:latin typeface="+mn-lt"/>
          <a:ea typeface="+mn-ea"/>
          <a:cs typeface="+mn-cs"/>
        </a:defRPr>
      </a:lvl7pPr>
      <a:lvl8pPr marL="1620363" algn="l" defTabSz="462961" rtl="0" eaLnBrk="1" latinLnBrk="0" hangingPunct="1">
        <a:defRPr sz="911" kern="1200">
          <a:solidFill>
            <a:schemeClr val="tx1"/>
          </a:solidFill>
          <a:latin typeface="+mn-lt"/>
          <a:ea typeface="+mn-ea"/>
          <a:cs typeface="+mn-cs"/>
        </a:defRPr>
      </a:lvl8pPr>
      <a:lvl9pPr marL="1851843" algn="l" defTabSz="462961" rtl="0" eaLnBrk="1" latinLnBrk="0" hangingPunct="1">
        <a:defRPr sz="91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jp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7E400-2A05-4341-BE33-8108DA817037}"/>
              </a:ext>
            </a:extLst>
          </p:cNvPr>
          <p:cNvSpPr>
            <a:spLocks noGrp="1"/>
          </p:cNvSpPr>
          <p:nvPr>
            <p:ph type="ctrTitle"/>
          </p:nvPr>
        </p:nvSpPr>
        <p:spPr>
          <a:xfrm>
            <a:off x="533400" y="518814"/>
            <a:ext cx="2362200" cy="1384995"/>
          </a:xfrm>
        </p:spPr>
        <p:txBody>
          <a:bodyPr/>
          <a:lstStyle/>
          <a:p>
            <a:r>
              <a:rPr lang="en-US" sz="3000" dirty="0"/>
              <a:t>STB Education Survey</a:t>
            </a:r>
          </a:p>
        </p:txBody>
      </p:sp>
      <p:pic>
        <p:nvPicPr>
          <p:cNvPr id="4" name="Picture 3" descr="Text&#10;&#10;Description automatically generated with medium confidence">
            <a:extLst>
              <a:ext uri="{FF2B5EF4-FFF2-40B4-BE49-F238E27FC236}">
                <a16:creationId xmlns:a16="http://schemas.microsoft.com/office/drawing/2014/main" id="{C3EE9E81-B5BF-4A48-AF70-F4AE972656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038" y="4370736"/>
            <a:ext cx="2461562" cy="511714"/>
          </a:xfrm>
          <a:prstGeom prst="rect">
            <a:avLst/>
          </a:prstGeom>
        </p:spPr>
      </p:pic>
      <p:pic>
        <p:nvPicPr>
          <p:cNvPr id="5" name="Picture 4" descr="cot.png">
            <a:extLst>
              <a:ext uri="{FF2B5EF4-FFF2-40B4-BE49-F238E27FC236}">
                <a16:creationId xmlns:a16="http://schemas.microsoft.com/office/drawing/2014/main" id="{1B404DC8-B171-4A55-AA98-8BDAAA8EF34F}"/>
              </a:ext>
            </a:extLst>
          </p:cNvPr>
          <p:cNvPicPr>
            <a:picLocks noChangeAspect="1"/>
          </p:cNvPicPr>
          <p:nvPr/>
        </p:nvPicPr>
        <p:blipFill>
          <a:blip r:embed="rId4" cstate="print">
            <a:clrChange>
              <a:clrFrom>
                <a:srgbClr val="FDFDFD"/>
              </a:clrFrom>
              <a:clrTo>
                <a:srgbClr val="FDFDFD">
                  <a:alpha val="0"/>
                </a:srgbClr>
              </a:clrTo>
            </a:clrChange>
            <a:extLst>
              <a:ext uri="{28A0092B-C50C-407E-A947-70E740481C1C}">
                <a14:useLocalDpi xmlns:a14="http://schemas.microsoft.com/office/drawing/2010/main" val="0"/>
              </a:ext>
            </a:extLst>
          </a:blip>
          <a:stretch>
            <a:fillRect/>
          </a:stretch>
        </p:blipFill>
        <p:spPr>
          <a:xfrm>
            <a:off x="3353276" y="4222218"/>
            <a:ext cx="1134142" cy="688586"/>
          </a:xfrm>
          <a:prstGeom prst="rect">
            <a:avLst/>
          </a:prstGeom>
        </p:spPr>
      </p:pic>
      <p:pic>
        <p:nvPicPr>
          <p:cNvPr id="6" name="Picture 5" descr="New color seal .png">
            <a:extLst>
              <a:ext uri="{FF2B5EF4-FFF2-40B4-BE49-F238E27FC236}">
                <a16:creationId xmlns:a16="http://schemas.microsoft.com/office/drawing/2014/main" id="{68918148-B479-4A84-BE2A-9CC166C6D3F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19012"/>
          <a:stretch/>
        </p:blipFill>
        <p:spPr>
          <a:xfrm>
            <a:off x="4515310" y="4324645"/>
            <a:ext cx="1885490" cy="509007"/>
          </a:xfrm>
          <a:prstGeom prst="rect">
            <a:avLst/>
          </a:prstGeom>
        </p:spPr>
      </p:pic>
      <p:pic>
        <p:nvPicPr>
          <p:cNvPr id="7" name="Picture 6" descr="GTF_Logo_RGB600.png">
            <a:extLst>
              <a:ext uri="{FF2B5EF4-FFF2-40B4-BE49-F238E27FC236}">
                <a16:creationId xmlns:a16="http://schemas.microsoft.com/office/drawing/2014/main" id="{1548ABFD-E7D1-4626-A2CF-040EDC75F4D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58000" y="4332160"/>
            <a:ext cx="1851660" cy="601790"/>
          </a:xfrm>
          <a:prstGeom prst="rect">
            <a:avLst/>
          </a:prstGeom>
        </p:spPr>
      </p:pic>
    </p:spTree>
    <p:extLst>
      <p:ext uri="{BB962C8B-B14F-4D97-AF65-F5344CB8AC3E}">
        <p14:creationId xmlns:p14="http://schemas.microsoft.com/office/powerpoint/2010/main" val="237156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CAF075F-F59E-49E9-A710-79CB779E16DC}"/>
              </a:ext>
            </a:extLst>
          </p:cNvPr>
          <p:cNvSpPr/>
          <p:nvPr/>
        </p:nvSpPr>
        <p:spPr>
          <a:xfrm>
            <a:off x="457200" y="0"/>
            <a:ext cx="8229600" cy="1019056"/>
          </a:xfrm>
          <a:custGeom>
            <a:avLst/>
            <a:gdLst/>
            <a:ahLst/>
            <a:cxnLst/>
            <a:rect l="l" t="t" r="r" b="b"/>
            <a:pathLst>
              <a:path w="16256000" h="2012950">
                <a:moveTo>
                  <a:pt x="0" y="0"/>
                </a:moveTo>
                <a:lnTo>
                  <a:pt x="0" y="2012950"/>
                </a:lnTo>
                <a:lnTo>
                  <a:pt x="16256000" y="2012950"/>
                </a:lnTo>
                <a:lnTo>
                  <a:pt x="16256000" y="0"/>
                </a:lnTo>
                <a:lnTo>
                  <a:pt x="0" y="0"/>
                </a:lnTo>
                <a:close/>
              </a:path>
            </a:pathLst>
          </a:custGeom>
          <a:solidFill>
            <a:srgbClr val="222223"/>
          </a:solidFill>
        </p:spPr>
        <p:txBody>
          <a:bodyPr wrap="square" lIns="0" tIns="0" rIns="0" bIns="0" rtlCol="0"/>
          <a:lstStyle/>
          <a:p>
            <a:endParaRPr sz="493" dirty="0"/>
          </a:p>
        </p:txBody>
      </p:sp>
      <p:sp>
        <p:nvSpPr>
          <p:cNvPr id="2" name="Title 1"/>
          <p:cNvSpPr>
            <a:spLocks noGrp="1"/>
          </p:cNvSpPr>
          <p:nvPr>
            <p:ph type="title"/>
          </p:nvPr>
        </p:nvSpPr>
        <p:spPr>
          <a:xfrm>
            <a:off x="868680" y="345268"/>
            <a:ext cx="7528796" cy="851643"/>
          </a:xfrm>
        </p:spPr>
        <p:txBody>
          <a:bodyPr/>
          <a:lstStyle/>
          <a:p>
            <a:r>
              <a:rPr lang="en-US" sz="2800" i="0" dirty="0">
                <a:effectLst/>
                <a:latin typeface="Helvetica" panose="020B0604020202020204" pitchFamily="34" charset="0"/>
                <a:cs typeface="Helvetica" panose="020B0604020202020204" pitchFamily="34" charset="0"/>
              </a:rPr>
              <a:t>Program Delivery Options </a:t>
            </a:r>
            <a:br>
              <a:rPr lang="pt-BR" sz="2734" dirty="0">
                <a:latin typeface="Helvetica" panose="020B0604020202020204" pitchFamily="34" charset="0"/>
                <a:cs typeface="Helvetica" panose="020B0604020202020204" pitchFamily="34" charset="0"/>
              </a:rPr>
            </a:br>
            <a:endParaRPr lang="en-US" sz="2734" dirty="0"/>
          </a:p>
        </p:txBody>
      </p:sp>
      <p:sp>
        <p:nvSpPr>
          <p:cNvPr id="5" name="object 4">
            <a:extLst>
              <a:ext uri="{FF2B5EF4-FFF2-40B4-BE49-F238E27FC236}">
                <a16:creationId xmlns:a16="http://schemas.microsoft.com/office/drawing/2014/main" id="{D1165C8A-90EE-41B3-9F21-87CD228CAB33}"/>
              </a:ext>
            </a:extLst>
          </p:cNvPr>
          <p:cNvSpPr/>
          <p:nvPr/>
        </p:nvSpPr>
        <p:spPr>
          <a:xfrm>
            <a:off x="457200" y="1019056"/>
            <a:ext cx="8229600" cy="0"/>
          </a:xfrm>
          <a:custGeom>
            <a:avLst/>
            <a:gdLst/>
            <a:ahLst/>
            <a:cxnLst/>
            <a:rect l="l" t="t" r="r" b="b"/>
            <a:pathLst>
              <a:path w="16256000">
                <a:moveTo>
                  <a:pt x="16256000" y="0"/>
                </a:moveTo>
                <a:lnTo>
                  <a:pt x="0" y="0"/>
                </a:lnTo>
              </a:path>
            </a:pathLst>
          </a:custGeom>
          <a:ln w="38100">
            <a:solidFill>
              <a:srgbClr val="FFFFFF"/>
            </a:solidFill>
          </a:ln>
        </p:spPr>
        <p:txBody>
          <a:bodyPr wrap="square" lIns="0" tIns="0" rIns="0" bIns="0" rtlCol="0"/>
          <a:lstStyle/>
          <a:p>
            <a:endParaRPr sz="493" dirty="0"/>
          </a:p>
        </p:txBody>
      </p:sp>
      <p:sp>
        <p:nvSpPr>
          <p:cNvPr id="6" name="Rectangle 5">
            <a:extLst>
              <a:ext uri="{FF2B5EF4-FFF2-40B4-BE49-F238E27FC236}">
                <a16:creationId xmlns:a16="http://schemas.microsoft.com/office/drawing/2014/main" id="{7379379F-285E-400E-A369-4C2CD1215095}"/>
              </a:ext>
            </a:extLst>
          </p:cNvPr>
          <p:cNvSpPr/>
          <p:nvPr/>
        </p:nvSpPr>
        <p:spPr>
          <a:xfrm>
            <a:off x="6809423" y="1337310"/>
            <a:ext cx="1240869" cy="288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dirty="0"/>
          </a:p>
        </p:txBody>
      </p:sp>
      <p:sp>
        <p:nvSpPr>
          <p:cNvPr id="16" name="Content Placeholder 2">
            <a:extLst>
              <a:ext uri="{FF2B5EF4-FFF2-40B4-BE49-F238E27FC236}">
                <a16:creationId xmlns:a16="http://schemas.microsoft.com/office/drawing/2014/main" id="{CADD35BB-D552-47B1-8F24-D3058CD74190}"/>
              </a:ext>
            </a:extLst>
          </p:cNvPr>
          <p:cNvSpPr txBox="1">
            <a:spLocks/>
          </p:cNvSpPr>
          <p:nvPr/>
        </p:nvSpPr>
        <p:spPr>
          <a:xfrm>
            <a:off x="741742" y="1143520"/>
            <a:ext cx="7411658" cy="3721397"/>
          </a:xfrm>
          <a:prstGeom prst="rect">
            <a:avLst/>
          </a:prstGeom>
        </p:spPr>
        <p:txBody>
          <a:bodyPr wrap="square" lIns="0" tIns="0" rIns="0" bIns="0">
            <a:normAutofit/>
          </a:bodyPr>
          <a:lstStyle>
            <a:lvl1pPr marL="0">
              <a:defRPr sz="3700" b="1" i="0">
                <a:solidFill>
                  <a:srgbClr val="27306B"/>
                </a:solidFill>
                <a:latin typeface="HelveticaNeueLTStd-Bd"/>
                <a:ea typeface="+mn-ea"/>
                <a:cs typeface="HelveticaNeueLTStd-Bd"/>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Interactive Online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In-person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Virtual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Georgia Specific 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 Hands-on Skills Training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4" descr="Image may contain: 1 person, standing and outdoor">
            <a:extLst>
              <a:ext uri="{FF2B5EF4-FFF2-40B4-BE49-F238E27FC236}">
                <a16:creationId xmlns:a16="http://schemas.microsoft.com/office/drawing/2014/main" id="{B8F30912-ABB8-4A1A-B99D-AE6974DB88B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9423" y="2605674"/>
            <a:ext cx="1859075" cy="139430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56617EB2-59FA-46D3-BE3E-7F44D3195FA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19800" y="1200150"/>
            <a:ext cx="1889046" cy="1257629"/>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descr="A red and white logo&#10;&#10;Description automatically generated with medium confidence">
            <a:extLst>
              <a:ext uri="{FF2B5EF4-FFF2-40B4-BE49-F238E27FC236}">
                <a16:creationId xmlns:a16="http://schemas.microsoft.com/office/drawing/2014/main" id="{8A848E28-0580-460D-BACA-DB1DDF519A66}"/>
              </a:ext>
            </a:extLst>
          </p:cNvPr>
          <p:cNvPicPr>
            <a:picLocks noChangeAspect="1"/>
          </p:cNvPicPr>
          <p:nvPr/>
        </p:nvPicPr>
        <p:blipFill rotWithShape="1">
          <a:blip r:embed="rId5" cstate="print">
            <a:clrChange>
              <a:clrFrom>
                <a:srgbClr val="7F7F7F"/>
              </a:clrFrom>
              <a:clrTo>
                <a:srgbClr val="7F7F7F">
                  <a:alpha val="0"/>
                </a:srgbClr>
              </a:clrTo>
            </a:clrChange>
            <a:extLst>
              <a:ext uri="{28A0092B-C50C-407E-A947-70E740481C1C}">
                <a14:useLocalDpi xmlns:a14="http://schemas.microsoft.com/office/drawing/2010/main" val="0"/>
              </a:ext>
            </a:extLst>
          </a:blip>
          <a:srcRect l="10688" t="10929" r="12063" b="11368"/>
          <a:stretch/>
        </p:blipFill>
        <p:spPr>
          <a:xfrm>
            <a:off x="7638287" y="0"/>
            <a:ext cx="1124713" cy="1131324"/>
          </a:xfrm>
          <a:prstGeom prst="rect">
            <a:avLst/>
          </a:prstGeom>
        </p:spPr>
      </p:pic>
      <p:pic>
        <p:nvPicPr>
          <p:cNvPr id="14" name="Picture 13" descr="A red and white sign&#10;&#10;Description automatically generated with low confidence">
            <a:extLst>
              <a:ext uri="{FF2B5EF4-FFF2-40B4-BE49-F238E27FC236}">
                <a16:creationId xmlns:a16="http://schemas.microsoft.com/office/drawing/2014/main" id="{06C3D01B-00B3-4823-BA0C-43CC7D09EFC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96676" y="4095750"/>
            <a:ext cx="925828" cy="925828"/>
          </a:xfrm>
          <a:prstGeom prst="rect">
            <a:avLst/>
          </a:prstGeom>
        </p:spPr>
      </p:pic>
    </p:spTree>
    <p:extLst>
      <p:ext uri="{BB962C8B-B14F-4D97-AF65-F5344CB8AC3E}">
        <p14:creationId xmlns:p14="http://schemas.microsoft.com/office/powerpoint/2010/main" val="3283996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41700"/>
            <a:ext cx="5408468" cy="2951577"/>
          </a:xfrm>
          <a:prstGeom prst="rect">
            <a:avLst/>
          </a:prstGeom>
          <a:noFill/>
          <a:ln>
            <a:solidFill>
              <a:schemeClr val="tx1"/>
            </a:solidFill>
          </a:ln>
        </p:spPr>
        <p:txBody>
          <a:bodyPr wrap="square">
            <a:spAutoFit/>
          </a:bodyPr>
          <a:lstStyle/>
          <a:p>
            <a:pPr algn="ctr">
              <a:lnSpc>
                <a:spcPct val="114000"/>
              </a:lnSpc>
            </a:pPr>
            <a:r>
              <a:rPr lang="en-US" sz="2000" b="1" dirty="0">
                <a:latin typeface="Franklin Gothic Book" panose="020B0503020102020204" pitchFamily="34" charset="0"/>
              </a:rPr>
              <a:t>Be Sure to Enter the Following…</a:t>
            </a:r>
          </a:p>
          <a:p>
            <a:pPr algn="ctr"/>
            <a:r>
              <a:rPr lang="en-US" sz="1600" dirty="0">
                <a:latin typeface="Franklin Gothic Book" panose="020B0503020102020204" pitchFamily="34" charset="0"/>
              </a:rPr>
              <a:t>Program Type: </a:t>
            </a:r>
          </a:p>
          <a:p>
            <a:pPr algn="ctr"/>
            <a:r>
              <a:rPr lang="en-US" sz="1600" b="1" u="sng" dirty="0">
                <a:solidFill>
                  <a:srgbClr val="C00000"/>
                </a:solidFill>
                <a:latin typeface="Franklin Gothic Book" panose="020B0503020102020204" pitchFamily="34" charset="0"/>
              </a:rPr>
              <a:t>&lt;&lt;&lt;YOUR PROGRAM TYPE HERE&gt;&gt;&gt;</a:t>
            </a:r>
          </a:p>
          <a:p>
            <a:pPr algn="ctr"/>
            <a:endParaRPr lang="en-US" sz="900" b="1" u="sng" dirty="0">
              <a:solidFill>
                <a:srgbClr val="AB2328"/>
              </a:solidFill>
              <a:latin typeface="Franklin Gothic Book" panose="020B0503020102020204" pitchFamily="34" charset="0"/>
            </a:endParaRPr>
          </a:p>
          <a:p>
            <a:pPr algn="ctr"/>
            <a:r>
              <a:rPr lang="en-US" sz="1600" dirty="0">
                <a:latin typeface="Franklin Gothic Book" panose="020B0503020102020204" pitchFamily="34" charset="0"/>
              </a:rPr>
              <a:t>Program Location: </a:t>
            </a:r>
          </a:p>
          <a:p>
            <a:pPr algn="ctr"/>
            <a:r>
              <a:rPr lang="en-US" sz="1600" b="1" u="sng" dirty="0">
                <a:solidFill>
                  <a:srgbClr val="C00000"/>
                </a:solidFill>
                <a:latin typeface="Franklin Gothic Book" panose="020B0503020102020204" pitchFamily="34" charset="0"/>
              </a:rPr>
              <a:t>&lt;&lt;&lt;YOUR PROGRAM LOCATION HERE&gt;&gt;&gt;</a:t>
            </a:r>
          </a:p>
          <a:p>
            <a:pPr algn="ctr"/>
            <a:endParaRPr lang="en-US" sz="1000" dirty="0">
              <a:latin typeface="Franklin Gothic Book" panose="020B0503020102020204" pitchFamily="34" charset="0"/>
            </a:endParaRPr>
          </a:p>
          <a:p>
            <a:pPr algn="ctr"/>
            <a:r>
              <a:rPr lang="en-US" sz="1600" dirty="0">
                <a:latin typeface="Franklin Gothic Book" panose="020B0503020102020204" pitchFamily="34" charset="0"/>
              </a:rPr>
              <a:t>Program Number</a:t>
            </a:r>
            <a:r>
              <a:rPr lang="en-US" sz="1600" b="1" dirty="0">
                <a:latin typeface="Franklin Gothic Book" panose="020B0503020102020204" pitchFamily="34" charset="0"/>
              </a:rPr>
              <a:t>:</a:t>
            </a:r>
          </a:p>
          <a:p>
            <a:pPr algn="ctr"/>
            <a:r>
              <a:rPr lang="en-US" sz="1600" b="1" u="sng" dirty="0">
                <a:solidFill>
                  <a:srgbClr val="C00000"/>
                </a:solidFill>
                <a:latin typeface="Franklin Gothic Book" panose="020B0503020102020204" pitchFamily="34" charset="0"/>
              </a:rPr>
              <a:t>&lt;&lt;&lt;ACS STB PROGRAM NUMBER HERE&gt;&gt;&gt;</a:t>
            </a:r>
          </a:p>
          <a:p>
            <a:pPr algn="ctr"/>
            <a:endParaRPr lang="en-US" sz="1000" b="1" u="sng" dirty="0">
              <a:solidFill>
                <a:srgbClr val="C00000"/>
              </a:solidFill>
              <a:latin typeface="Franklin Gothic Book" panose="020B0503020102020204" pitchFamily="34" charset="0"/>
            </a:endParaRPr>
          </a:p>
          <a:p>
            <a:pPr algn="ctr"/>
            <a:r>
              <a:rPr lang="en-US" sz="1600" i="0" u="none" strike="noStrike" dirty="0">
                <a:solidFill>
                  <a:srgbClr val="000000"/>
                </a:solidFill>
                <a:effectLst/>
                <a:latin typeface="Franklin Gothic Book" panose="020B0503020102020204" pitchFamily="34" charset="0"/>
              </a:rPr>
              <a:t>Program Coordinator/Instructor:</a:t>
            </a:r>
          </a:p>
          <a:p>
            <a:pPr algn="ctr"/>
            <a:r>
              <a:rPr lang="en-US" sz="1600" b="1" u="sng" dirty="0">
                <a:solidFill>
                  <a:srgbClr val="C00000"/>
                </a:solidFill>
                <a:latin typeface="Franklin Gothic Book" panose="020B0503020102020204" pitchFamily="34" charset="0"/>
              </a:rPr>
              <a:t>&lt;&lt;&lt;COORDINATOR/LEAD INSTRUCTOR NAME HERE&gt;&gt;&gt;</a:t>
            </a:r>
          </a:p>
          <a:p>
            <a:pPr algn="ctr"/>
            <a:endParaRPr lang="en-US" sz="600" b="1" u="sng" dirty="0">
              <a:solidFill>
                <a:srgbClr val="C00000"/>
              </a:solidFill>
              <a:latin typeface="Franklin Gothic Heavy" panose="020B0903020102020204" pitchFamily="34" charset="0"/>
            </a:endParaRPr>
          </a:p>
        </p:txBody>
      </p:sp>
      <p:sp>
        <p:nvSpPr>
          <p:cNvPr id="10" name="TextBox 9">
            <a:extLst>
              <a:ext uri="{FF2B5EF4-FFF2-40B4-BE49-F238E27FC236}">
                <a16:creationId xmlns:a16="http://schemas.microsoft.com/office/drawing/2014/main" id="{AF028CD8-BD45-4D99-9536-6F93594D2BE4}"/>
              </a:ext>
            </a:extLst>
          </p:cNvPr>
          <p:cNvSpPr txBox="1"/>
          <p:nvPr/>
        </p:nvSpPr>
        <p:spPr>
          <a:xfrm>
            <a:off x="1861242" y="250058"/>
            <a:ext cx="6999607" cy="969496"/>
          </a:xfrm>
          <a:prstGeom prst="rect">
            <a:avLst/>
          </a:prstGeom>
          <a:noFill/>
        </p:spPr>
        <p:txBody>
          <a:bodyPr wrap="square">
            <a:spAutoFit/>
          </a:bodyPr>
          <a:lstStyle/>
          <a:p>
            <a:r>
              <a:rPr lang="en-US" sz="3000" b="1" dirty="0">
                <a:latin typeface="Franklin Gothic Heavy" panose="020B0903020102020204" pitchFamily="34" charset="0"/>
              </a:rPr>
              <a:t>National STOP THE BLEED</a:t>
            </a:r>
            <a:r>
              <a:rPr lang="en-US" sz="3000" b="1" baseline="30000" dirty="0">
                <a:latin typeface="Franklin Gothic Heavy" panose="020B0903020102020204" pitchFamily="34" charset="0"/>
              </a:rPr>
              <a:t>®</a:t>
            </a:r>
            <a:r>
              <a:rPr lang="en-US" sz="3000" b="1" dirty="0">
                <a:latin typeface="Franklin Gothic Heavy" panose="020B0903020102020204" pitchFamily="34" charset="0"/>
              </a:rPr>
              <a:t> Month</a:t>
            </a:r>
          </a:p>
          <a:p>
            <a:r>
              <a:rPr lang="en-US" sz="2700" b="1" dirty="0">
                <a:latin typeface="Franklin Gothic Heavy" panose="020B0903020102020204" pitchFamily="34" charset="0"/>
              </a:rPr>
              <a:t>Training Blitz - Education Survey</a:t>
            </a:r>
            <a:endParaRPr lang="en-US" sz="2700" dirty="0">
              <a:latin typeface="Franklin Gothic Heavy" panose="020B09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Tree>
    <p:extLst>
      <p:ext uri="{BB962C8B-B14F-4D97-AF65-F5344CB8AC3E}">
        <p14:creationId xmlns:p14="http://schemas.microsoft.com/office/powerpoint/2010/main" val="3482061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3115725"/>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algn="ctr">
              <a:lnSpc>
                <a:spcPct val="114000"/>
              </a:lnSpc>
            </a:pPr>
            <a:r>
              <a:rPr lang="en-US" sz="1800" b="1" u="sng" dirty="0">
                <a:solidFill>
                  <a:srgbClr val="AB2328"/>
                </a:solidFill>
                <a:latin typeface="Franklin Gothic Heavy" panose="020B0903020102020204" pitchFamily="34" charset="0"/>
              </a:rPr>
              <a:t>STOP THE BLEED® </a:t>
            </a:r>
          </a:p>
          <a:p>
            <a:pPr algn="ctr">
              <a:lnSpc>
                <a:spcPct val="114000"/>
              </a:lnSpc>
            </a:pPr>
            <a:r>
              <a:rPr lang="en-US" sz="1800" b="1" u="sng" dirty="0">
                <a:solidFill>
                  <a:srgbClr val="AB2328"/>
                </a:solidFill>
                <a:latin typeface="Franklin Gothic Heavy" panose="020B0903020102020204" pitchFamily="34" charset="0"/>
              </a:rPr>
              <a:t>Awareness Program – Video Presentation</a:t>
            </a:r>
          </a:p>
          <a:p>
            <a:pPr algn="ctr">
              <a:lnSpc>
                <a:spcPct val="114000"/>
              </a:lnSpc>
            </a:pPr>
            <a:endParaRPr lang="en-US" sz="525" dirty="0">
              <a:latin typeface="Franklin Gothic Book" panose="020B0503020102020204" pitchFamily="34" charset="0"/>
            </a:endParaRPr>
          </a:p>
          <a:p>
            <a:pPr algn="ctr">
              <a:lnSpc>
                <a:spcPct val="114000"/>
              </a:lnSpc>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ea typeface="Open Sans" panose="020B0606030504020204" pitchFamily="34" charset="0"/>
                <a:cs typeface="Open Sans" panose="020B0606030504020204" pitchFamily="34" charset="0"/>
              </a:rPr>
              <a:t>99999</a:t>
            </a:r>
            <a:endParaRPr lang="en-US" sz="4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AF028CD8-BD45-4D99-9536-6F93594D2BE4}"/>
              </a:ext>
            </a:extLst>
          </p:cNvPr>
          <p:cNvSpPr txBox="1"/>
          <p:nvPr/>
        </p:nvSpPr>
        <p:spPr>
          <a:xfrm>
            <a:off x="1861242" y="250058"/>
            <a:ext cx="6999607" cy="969496"/>
          </a:xfrm>
          <a:prstGeom prst="rect">
            <a:avLst/>
          </a:prstGeom>
          <a:noFill/>
        </p:spPr>
        <p:txBody>
          <a:bodyPr wrap="square">
            <a:spAutoFit/>
          </a:bodyPr>
          <a:lstStyle/>
          <a:p>
            <a:r>
              <a:rPr lang="en-US" sz="3000" b="1" dirty="0">
                <a:latin typeface="Franklin Gothic Heavy" panose="020B0903020102020204" pitchFamily="34" charset="0"/>
              </a:rPr>
              <a:t>National STOP THE BLEED</a:t>
            </a:r>
            <a:r>
              <a:rPr lang="en-US" sz="3000" b="1" baseline="30000" dirty="0">
                <a:latin typeface="Franklin Gothic Heavy" panose="020B0903020102020204" pitchFamily="34" charset="0"/>
              </a:rPr>
              <a:t>®</a:t>
            </a:r>
            <a:r>
              <a:rPr lang="en-US" sz="3000" b="1" dirty="0">
                <a:latin typeface="Franklin Gothic Heavy" panose="020B0903020102020204" pitchFamily="34" charset="0"/>
              </a:rPr>
              <a:t> Month</a:t>
            </a:r>
          </a:p>
          <a:p>
            <a:r>
              <a:rPr lang="en-US" sz="2700" b="1" dirty="0">
                <a:latin typeface="Franklin Gothic Heavy" panose="020B0903020102020204" pitchFamily="34" charset="0"/>
              </a:rPr>
              <a:t>Training Blitz - Education Survey</a:t>
            </a:r>
            <a:endParaRPr lang="en-US" sz="2700" dirty="0">
              <a:latin typeface="Franklin Gothic Heavy" panose="020B09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Tree>
    <p:extLst>
      <p:ext uri="{BB962C8B-B14F-4D97-AF65-F5344CB8AC3E}">
        <p14:creationId xmlns:p14="http://schemas.microsoft.com/office/powerpoint/2010/main" val="915967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2707857"/>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algn="ctr">
              <a:lnSpc>
                <a:spcPct val="114000"/>
              </a:lnSpc>
            </a:pPr>
            <a:r>
              <a:rPr lang="en-US" sz="1800" i="0" u="sng" dirty="0">
                <a:solidFill>
                  <a:srgbClr val="C00000"/>
                </a:solidFill>
                <a:effectLst/>
                <a:latin typeface="Franklin Gothic Heavy" panose="020B0903020102020204" pitchFamily="34" charset="0"/>
                <a:cs typeface="Helvetica" panose="020B0604020202020204" pitchFamily="34" charset="0"/>
              </a:rPr>
              <a:t>STOP THE BLEED</a:t>
            </a:r>
            <a:r>
              <a:rPr lang="en-US" sz="1800" i="0" u="sng" baseline="30000" dirty="0">
                <a:solidFill>
                  <a:srgbClr val="C00000"/>
                </a:solidFill>
                <a:effectLst/>
                <a:latin typeface="Franklin Gothic Heavy" panose="020B0903020102020204" pitchFamily="34" charset="0"/>
                <a:cs typeface="Helvetica" panose="020B0604020202020204" pitchFamily="34" charset="0"/>
              </a:rPr>
              <a:t>®</a:t>
            </a:r>
            <a:r>
              <a:rPr lang="en-US" sz="1800" i="0" u="sng" dirty="0">
                <a:solidFill>
                  <a:srgbClr val="C00000"/>
                </a:solidFill>
                <a:effectLst/>
                <a:latin typeface="Franklin Gothic Heavy" panose="020B0903020102020204" pitchFamily="34" charset="0"/>
                <a:cs typeface="Helvetica" panose="020B0604020202020204" pitchFamily="34" charset="0"/>
              </a:rPr>
              <a:t> Online Interactive Course </a:t>
            </a:r>
            <a:endParaRPr lang="en-US" sz="525"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rPr>
              <a:t>00000</a:t>
            </a:r>
            <a:endParaRPr lang="en-US" sz="1800" b="1" dirty="0">
              <a:solidFill>
                <a:srgbClr val="C00000"/>
              </a:solidFill>
              <a:latin typeface="Franklin Gothic Book" panose="020B0503020102020204" pitchFamily="34" charset="0"/>
            </a:endParaRPr>
          </a:p>
        </p:txBody>
      </p:sp>
      <p:sp>
        <p:nvSpPr>
          <p:cNvPr id="10" name="TextBox 9">
            <a:extLst>
              <a:ext uri="{FF2B5EF4-FFF2-40B4-BE49-F238E27FC236}">
                <a16:creationId xmlns:a16="http://schemas.microsoft.com/office/drawing/2014/main" id="{AF028CD8-BD45-4D99-9536-6F93594D2BE4}"/>
              </a:ext>
            </a:extLst>
          </p:cNvPr>
          <p:cNvSpPr txBox="1"/>
          <p:nvPr/>
        </p:nvSpPr>
        <p:spPr>
          <a:xfrm>
            <a:off x="1861242" y="250058"/>
            <a:ext cx="6999607" cy="969496"/>
          </a:xfrm>
          <a:prstGeom prst="rect">
            <a:avLst/>
          </a:prstGeom>
          <a:noFill/>
        </p:spPr>
        <p:txBody>
          <a:bodyPr wrap="square">
            <a:spAutoFit/>
          </a:bodyPr>
          <a:lstStyle/>
          <a:p>
            <a:r>
              <a:rPr lang="en-US" sz="3000" b="1" dirty="0">
                <a:latin typeface="Franklin Gothic Heavy" panose="020B0903020102020204" pitchFamily="34" charset="0"/>
              </a:rPr>
              <a:t>National STOP THE BLEED</a:t>
            </a:r>
            <a:r>
              <a:rPr lang="en-US" sz="3000" b="1" baseline="30000" dirty="0">
                <a:latin typeface="Franklin Gothic Heavy" panose="020B0903020102020204" pitchFamily="34" charset="0"/>
              </a:rPr>
              <a:t>®</a:t>
            </a:r>
            <a:r>
              <a:rPr lang="en-US" sz="3000" b="1" dirty="0">
                <a:latin typeface="Franklin Gothic Heavy" panose="020B0903020102020204" pitchFamily="34" charset="0"/>
              </a:rPr>
              <a:t> Month</a:t>
            </a:r>
          </a:p>
          <a:p>
            <a:r>
              <a:rPr lang="en-US" sz="2700" b="1" dirty="0">
                <a:latin typeface="Franklin Gothic Heavy" panose="020B0903020102020204" pitchFamily="34" charset="0"/>
              </a:rPr>
              <a:t>Training Blitz - Education Survey</a:t>
            </a:r>
            <a:endParaRPr lang="en-US" sz="2700" dirty="0">
              <a:latin typeface="Franklin Gothic Heavy" panose="020B09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Tree>
    <p:extLst>
      <p:ext uri="{BB962C8B-B14F-4D97-AF65-F5344CB8AC3E}">
        <p14:creationId xmlns:p14="http://schemas.microsoft.com/office/powerpoint/2010/main" val="3860764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2874185"/>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marR="0" lvl="0" algn="ctr">
              <a:lnSpc>
                <a:spcPct val="107000"/>
              </a:lnSpc>
              <a:spcBef>
                <a:spcPts val="0"/>
              </a:spcBef>
              <a:spcAft>
                <a:spcPts val="800"/>
              </a:spcAft>
            </a:pPr>
            <a:r>
              <a:rPr lang="en-US" sz="1800" b="1" dirty="0">
                <a:solidFill>
                  <a:srgbClr val="C00000"/>
                </a:solidFill>
                <a:effectLst/>
                <a:latin typeface="Franklin Gothic Heavy" panose="020B0903020102020204" pitchFamily="34" charset="0"/>
                <a:ea typeface="Calibri" panose="020F0502020204030204" pitchFamily="34" charset="0"/>
                <a:cs typeface="Times New Roman" panose="02020603050405020304" pitchFamily="18" charset="0"/>
              </a:rPr>
              <a:t>STOP THE BLEED® Instructor Orientation</a:t>
            </a:r>
            <a:endParaRPr lang="en-US" sz="1800" b="1" dirty="0">
              <a:solidFill>
                <a:srgbClr val="C00000"/>
              </a:solidFill>
              <a:latin typeface="Franklin Gothic Heavy" panose="020B0903020102020204" pitchFamily="34" charset="0"/>
              <a:ea typeface="Calibri" panose="020F0502020204030204" pitchFamily="34" charset="0"/>
              <a:cs typeface="Times New Roman" panose="02020603050405020304" pitchFamily="18" charset="0"/>
            </a:endParaRPr>
          </a:p>
          <a:p>
            <a:pPr marR="0" lvl="0" algn="ctr">
              <a:lnSpc>
                <a:spcPct val="107000"/>
              </a:lnSpc>
              <a:spcBef>
                <a:spcPts val="0"/>
              </a:spcBef>
              <a:spcAft>
                <a:spcPts val="800"/>
              </a:spcAft>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ea typeface="Open Sans" panose="020B0606030504020204" pitchFamily="34" charset="0"/>
                <a:cs typeface="Open Sans" panose="020B0606030504020204" pitchFamily="34" charset="0"/>
              </a:rPr>
              <a:t>55555</a:t>
            </a:r>
            <a:endParaRPr lang="en-US" sz="4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AF028CD8-BD45-4D99-9536-6F93594D2BE4}"/>
              </a:ext>
            </a:extLst>
          </p:cNvPr>
          <p:cNvSpPr txBox="1"/>
          <p:nvPr/>
        </p:nvSpPr>
        <p:spPr>
          <a:xfrm>
            <a:off x="1861242" y="250058"/>
            <a:ext cx="6999607" cy="969496"/>
          </a:xfrm>
          <a:prstGeom prst="rect">
            <a:avLst/>
          </a:prstGeom>
          <a:noFill/>
        </p:spPr>
        <p:txBody>
          <a:bodyPr wrap="square">
            <a:spAutoFit/>
          </a:bodyPr>
          <a:lstStyle/>
          <a:p>
            <a:r>
              <a:rPr lang="en-US" sz="3000" b="1" dirty="0">
                <a:latin typeface="Franklin Gothic Heavy" panose="020B0903020102020204" pitchFamily="34" charset="0"/>
              </a:rPr>
              <a:t>National STOP THE BLEED</a:t>
            </a:r>
            <a:r>
              <a:rPr lang="en-US" sz="3000" b="1" baseline="30000" dirty="0">
                <a:latin typeface="Franklin Gothic Heavy" panose="020B0903020102020204" pitchFamily="34" charset="0"/>
              </a:rPr>
              <a:t>®</a:t>
            </a:r>
            <a:r>
              <a:rPr lang="en-US" sz="3000" b="1" dirty="0">
                <a:latin typeface="Franklin Gothic Heavy" panose="020B0903020102020204" pitchFamily="34" charset="0"/>
              </a:rPr>
              <a:t> Month</a:t>
            </a:r>
          </a:p>
          <a:p>
            <a:r>
              <a:rPr lang="en-US" sz="2700" b="1" dirty="0">
                <a:latin typeface="Franklin Gothic Heavy" panose="020B0903020102020204" pitchFamily="34" charset="0"/>
              </a:rPr>
              <a:t>Training Blitz - Education Survey</a:t>
            </a:r>
            <a:endParaRPr lang="en-US" sz="2700" dirty="0">
              <a:latin typeface="Franklin Gothic Heavy" panose="020B09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Tree>
    <p:extLst>
      <p:ext uri="{BB962C8B-B14F-4D97-AF65-F5344CB8AC3E}">
        <p14:creationId xmlns:p14="http://schemas.microsoft.com/office/powerpoint/2010/main" val="307256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CAF075F-F59E-49E9-A710-79CB779E16DC}"/>
              </a:ext>
            </a:extLst>
          </p:cNvPr>
          <p:cNvSpPr/>
          <p:nvPr/>
        </p:nvSpPr>
        <p:spPr>
          <a:xfrm>
            <a:off x="457200" y="0"/>
            <a:ext cx="8229600" cy="1019056"/>
          </a:xfrm>
          <a:custGeom>
            <a:avLst/>
            <a:gdLst/>
            <a:ahLst/>
            <a:cxnLst/>
            <a:rect l="l" t="t" r="r" b="b"/>
            <a:pathLst>
              <a:path w="16256000" h="2012950">
                <a:moveTo>
                  <a:pt x="0" y="0"/>
                </a:moveTo>
                <a:lnTo>
                  <a:pt x="0" y="2012950"/>
                </a:lnTo>
                <a:lnTo>
                  <a:pt x="16256000" y="2012950"/>
                </a:lnTo>
                <a:lnTo>
                  <a:pt x="16256000" y="0"/>
                </a:lnTo>
                <a:lnTo>
                  <a:pt x="0" y="0"/>
                </a:lnTo>
                <a:close/>
              </a:path>
            </a:pathLst>
          </a:custGeom>
          <a:solidFill>
            <a:srgbClr val="222223"/>
          </a:solidFill>
        </p:spPr>
        <p:txBody>
          <a:bodyPr wrap="square" lIns="0" tIns="0" rIns="0" bIns="0" rtlCol="0"/>
          <a:lstStyle/>
          <a:p>
            <a:endParaRPr sz="493" dirty="0"/>
          </a:p>
        </p:txBody>
      </p:sp>
      <p:sp>
        <p:nvSpPr>
          <p:cNvPr id="2" name="Title 1"/>
          <p:cNvSpPr>
            <a:spLocks noGrp="1"/>
          </p:cNvSpPr>
          <p:nvPr>
            <p:ph type="title"/>
          </p:nvPr>
        </p:nvSpPr>
        <p:spPr>
          <a:xfrm>
            <a:off x="868680" y="345268"/>
            <a:ext cx="7528796" cy="851643"/>
          </a:xfrm>
        </p:spPr>
        <p:txBody>
          <a:bodyPr/>
          <a:lstStyle/>
          <a:p>
            <a:r>
              <a:rPr lang="en-US" sz="2800" i="0" dirty="0">
                <a:effectLst/>
                <a:latin typeface="Helvetica" panose="020B0604020202020204" pitchFamily="34" charset="0"/>
                <a:cs typeface="Helvetica" panose="020B0604020202020204" pitchFamily="34" charset="0"/>
              </a:rPr>
              <a:t>STOP THE BLEED</a:t>
            </a:r>
            <a:r>
              <a:rPr lang="en-US" sz="2800" i="0" baseline="30000" dirty="0">
                <a:effectLst/>
                <a:latin typeface="Helvetica" panose="020B0604020202020204" pitchFamily="34" charset="0"/>
                <a:cs typeface="Helvetica" panose="020B0604020202020204" pitchFamily="34" charset="0"/>
              </a:rPr>
              <a:t>®</a:t>
            </a:r>
            <a:r>
              <a:rPr lang="en-US" sz="2800" i="0" dirty="0">
                <a:effectLst/>
                <a:latin typeface="Helvetica" panose="020B0604020202020204" pitchFamily="34" charset="0"/>
                <a:cs typeface="Helvetica" panose="020B0604020202020204" pitchFamily="34" charset="0"/>
              </a:rPr>
              <a:t> Course Options </a:t>
            </a:r>
            <a:br>
              <a:rPr lang="pt-BR" sz="2734" dirty="0">
                <a:latin typeface="Helvetica" panose="020B0604020202020204" pitchFamily="34" charset="0"/>
                <a:cs typeface="Helvetica" panose="020B0604020202020204" pitchFamily="34" charset="0"/>
              </a:rPr>
            </a:br>
            <a:endParaRPr lang="en-US" sz="2734" dirty="0"/>
          </a:p>
        </p:txBody>
      </p:sp>
      <p:sp>
        <p:nvSpPr>
          <p:cNvPr id="5" name="object 4">
            <a:extLst>
              <a:ext uri="{FF2B5EF4-FFF2-40B4-BE49-F238E27FC236}">
                <a16:creationId xmlns:a16="http://schemas.microsoft.com/office/drawing/2014/main" id="{D1165C8A-90EE-41B3-9F21-87CD228CAB33}"/>
              </a:ext>
            </a:extLst>
          </p:cNvPr>
          <p:cNvSpPr/>
          <p:nvPr/>
        </p:nvSpPr>
        <p:spPr>
          <a:xfrm>
            <a:off x="457200" y="1019056"/>
            <a:ext cx="8229600" cy="0"/>
          </a:xfrm>
          <a:custGeom>
            <a:avLst/>
            <a:gdLst/>
            <a:ahLst/>
            <a:cxnLst/>
            <a:rect l="l" t="t" r="r" b="b"/>
            <a:pathLst>
              <a:path w="16256000">
                <a:moveTo>
                  <a:pt x="16256000" y="0"/>
                </a:moveTo>
                <a:lnTo>
                  <a:pt x="0" y="0"/>
                </a:lnTo>
              </a:path>
            </a:pathLst>
          </a:custGeom>
          <a:ln w="38100">
            <a:solidFill>
              <a:srgbClr val="FFFFFF"/>
            </a:solidFill>
          </a:ln>
        </p:spPr>
        <p:txBody>
          <a:bodyPr wrap="square" lIns="0" tIns="0" rIns="0" bIns="0" rtlCol="0"/>
          <a:lstStyle/>
          <a:p>
            <a:endParaRPr sz="493" dirty="0"/>
          </a:p>
        </p:txBody>
      </p:sp>
      <p:sp>
        <p:nvSpPr>
          <p:cNvPr id="6" name="Rectangle 5">
            <a:extLst>
              <a:ext uri="{FF2B5EF4-FFF2-40B4-BE49-F238E27FC236}">
                <a16:creationId xmlns:a16="http://schemas.microsoft.com/office/drawing/2014/main" id="{7379379F-285E-400E-A369-4C2CD1215095}"/>
              </a:ext>
            </a:extLst>
          </p:cNvPr>
          <p:cNvSpPr/>
          <p:nvPr/>
        </p:nvSpPr>
        <p:spPr>
          <a:xfrm>
            <a:off x="6809423" y="1337310"/>
            <a:ext cx="1240869" cy="288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dirty="0"/>
          </a:p>
        </p:txBody>
      </p:sp>
      <p:pic>
        <p:nvPicPr>
          <p:cNvPr id="26" name="Picture 25" descr="A red and white sign&#10;&#10;Description automatically generated with low confidence">
            <a:extLst>
              <a:ext uri="{FF2B5EF4-FFF2-40B4-BE49-F238E27FC236}">
                <a16:creationId xmlns:a16="http://schemas.microsoft.com/office/drawing/2014/main" id="{98B1BF95-674C-4A25-83FA-7C254B402F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676" y="4115738"/>
            <a:ext cx="925828" cy="925828"/>
          </a:xfrm>
          <a:prstGeom prst="rect">
            <a:avLst/>
          </a:prstGeom>
        </p:spPr>
      </p:pic>
      <p:pic>
        <p:nvPicPr>
          <p:cNvPr id="18" name="Picture 17" descr="A red and white logo&#10;&#10;Description automatically generated with medium confidence">
            <a:extLst>
              <a:ext uri="{FF2B5EF4-FFF2-40B4-BE49-F238E27FC236}">
                <a16:creationId xmlns:a16="http://schemas.microsoft.com/office/drawing/2014/main" id="{745367BB-287B-4A1D-A7D1-68CB8B91AB09}"/>
              </a:ext>
            </a:extLst>
          </p:cNvPr>
          <p:cNvPicPr>
            <a:picLocks noChangeAspect="1"/>
          </p:cNvPicPr>
          <p:nvPr/>
        </p:nvPicPr>
        <p:blipFill rotWithShape="1">
          <a:blip r:embed="rId4" cstate="print">
            <a:clrChange>
              <a:clrFrom>
                <a:srgbClr val="7F7F7F"/>
              </a:clrFrom>
              <a:clrTo>
                <a:srgbClr val="7F7F7F">
                  <a:alpha val="0"/>
                </a:srgbClr>
              </a:clrTo>
            </a:clrChange>
            <a:extLst>
              <a:ext uri="{28A0092B-C50C-407E-A947-70E740481C1C}">
                <a14:useLocalDpi xmlns:a14="http://schemas.microsoft.com/office/drawing/2010/main" val="0"/>
              </a:ext>
            </a:extLst>
          </a:blip>
          <a:srcRect l="10688" t="10929" r="12063" b="11368"/>
          <a:stretch/>
        </p:blipFill>
        <p:spPr>
          <a:xfrm>
            <a:off x="7487935" y="0"/>
            <a:ext cx="1124713" cy="1131324"/>
          </a:xfrm>
          <a:prstGeom prst="rect">
            <a:avLst/>
          </a:prstGeom>
        </p:spPr>
      </p:pic>
      <p:pic>
        <p:nvPicPr>
          <p:cNvPr id="10" name="Picture 9" descr="Table&#10;&#10;Description automatically generated">
            <a:extLst>
              <a:ext uri="{FF2B5EF4-FFF2-40B4-BE49-F238E27FC236}">
                <a16:creationId xmlns:a16="http://schemas.microsoft.com/office/drawing/2014/main" id="{C3B54442-E27B-42AA-919F-4C0C0FFF57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4224847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19251</TotalTime>
  <Words>1077</Words>
  <Application>Microsoft Office PowerPoint</Application>
  <PresentationFormat>On-screen Show (16:9)</PresentationFormat>
  <Paragraphs>145</Paragraphs>
  <Slides>7</Slides>
  <Notes>7</Notes>
  <HiddenSlides>0</HiddenSlides>
  <MMClips>0</MMClips>
  <ScaleCrop>false</ScaleCrop>
  <HeadingPairs>
    <vt:vector size="6" baseType="variant">
      <vt:variant>
        <vt:lpstr>Fonts Used</vt:lpstr>
      </vt:variant>
      <vt:variant>
        <vt:i4>17</vt:i4>
      </vt:variant>
      <vt:variant>
        <vt:lpstr>Theme</vt:lpstr>
      </vt:variant>
      <vt:variant>
        <vt:i4>2</vt:i4>
      </vt:variant>
      <vt:variant>
        <vt:lpstr>Slide Titles</vt:lpstr>
      </vt:variant>
      <vt:variant>
        <vt:i4>7</vt:i4>
      </vt:variant>
    </vt:vector>
  </HeadingPairs>
  <TitlesOfParts>
    <vt:vector size="26" baseType="lpstr">
      <vt:lpstr>Arial</vt:lpstr>
      <vt:lpstr>Calibri</vt:lpstr>
      <vt:lpstr>Calibri Light</vt:lpstr>
      <vt:lpstr>Franklin Gothic Book</vt:lpstr>
      <vt:lpstr>Franklin Gothic Heavy</vt:lpstr>
      <vt:lpstr>Helvetica</vt:lpstr>
      <vt:lpstr>HelveticaNeueLTStd-Bd</vt:lpstr>
      <vt:lpstr>HelveticaNeueLTStd-BdCn</vt:lpstr>
      <vt:lpstr>HelveticaNeueLTStd-Cn</vt:lpstr>
      <vt:lpstr>HelveticaNeueLTStd-HvCn</vt:lpstr>
      <vt:lpstr>HelveticaNeueLTStd-Roman</vt:lpstr>
      <vt:lpstr>inherit</vt:lpstr>
      <vt:lpstr>Metropolis-Bold</vt:lpstr>
      <vt:lpstr>Open Sans</vt:lpstr>
      <vt:lpstr>Source Sans Pro</vt:lpstr>
      <vt:lpstr>Symbol</vt:lpstr>
      <vt:lpstr>Wingdings</vt:lpstr>
      <vt:lpstr>1_Office Theme</vt:lpstr>
      <vt:lpstr>Custom Design</vt:lpstr>
      <vt:lpstr>STB Education Survey</vt:lpstr>
      <vt:lpstr>Program Delivery Options  </vt:lpstr>
      <vt:lpstr>PowerPoint Presentation</vt:lpstr>
      <vt:lpstr>PowerPoint Presentation</vt:lpstr>
      <vt:lpstr>PowerPoint Presentation</vt:lpstr>
      <vt:lpstr>PowerPoint Presentation</vt:lpstr>
      <vt:lpstr>STOP THE BLEED® Course Options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Kristal Smith</dc:creator>
  <cp:lastModifiedBy>Kristal Smith</cp:lastModifiedBy>
  <cp:revision>301</cp:revision>
  <dcterms:created xsi:type="dcterms:W3CDTF">2016-09-26T10:30:34Z</dcterms:created>
  <dcterms:modified xsi:type="dcterms:W3CDTF">2022-05-06T05:45:51Z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2016-09-02T00:00:00Z</vt:filetime>
  </property>
  <property fmtid="{D5CDD505-2E9C-101B-9397-08002B2CF9AE}" pid="3" name="Creator">
    <vt:lpwstr>Adobe InDesign CC 2015 (Macintosh)</vt:lpwstr>
  </property>
  <property fmtid="{D5CDD505-2E9C-101B-9397-08002B2CF9AE}" pid="4" name="LastSaved">
    <vt:filetime>2016-09-26T00:00:00Z</vt:filetime>
  </property>
</Properties>
</file>