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666" r:id="rId2"/>
  </p:sldMasterIdLst>
  <p:notesMasterIdLst>
    <p:notesMasterId r:id="rId10"/>
  </p:notesMasterIdLst>
  <p:sldIdLst>
    <p:sldId id="603" r:id="rId3"/>
    <p:sldId id="604" r:id="rId4"/>
    <p:sldId id="600" r:id="rId5"/>
    <p:sldId id="598" r:id="rId6"/>
    <p:sldId id="599" r:id="rId7"/>
    <p:sldId id="601" r:id="rId8"/>
    <p:sldId id="586" r:id="rId9"/>
  </p:sldIdLst>
  <p:sldSz cx="9144000" cy="5143500" type="screen16x9"/>
  <p:notesSz cx="16256000" cy="10160000"/>
  <p:defaultTextStyle>
    <a:defPPr>
      <a:defRPr lang="en-US"/>
    </a:defPPr>
    <a:lvl1pPr marL="0" algn="l" defTabSz="247254" rtl="0" eaLnBrk="1" latinLnBrk="0" hangingPunct="1">
      <a:defRPr sz="973" kern="1200">
        <a:solidFill>
          <a:schemeClr val="tx1"/>
        </a:solidFill>
        <a:latin typeface="+mn-lt"/>
        <a:ea typeface="+mn-ea"/>
        <a:cs typeface="+mn-cs"/>
      </a:defRPr>
    </a:lvl1pPr>
    <a:lvl2pPr marL="247254" algn="l" defTabSz="247254" rtl="0" eaLnBrk="1" latinLnBrk="0" hangingPunct="1">
      <a:defRPr sz="973" kern="1200">
        <a:solidFill>
          <a:schemeClr val="tx1"/>
        </a:solidFill>
        <a:latin typeface="+mn-lt"/>
        <a:ea typeface="+mn-ea"/>
        <a:cs typeface="+mn-cs"/>
      </a:defRPr>
    </a:lvl2pPr>
    <a:lvl3pPr marL="494508" algn="l" defTabSz="247254" rtl="0" eaLnBrk="1" latinLnBrk="0" hangingPunct="1">
      <a:defRPr sz="973" kern="1200">
        <a:solidFill>
          <a:schemeClr val="tx1"/>
        </a:solidFill>
        <a:latin typeface="+mn-lt"/>
        <a:ea typeface="+mn-ea"/>
        <a:cs typeface="+mn-cs"/>
      </a:defRPr>
    </a:lvl3pPr>
    <a:lvl4pPr marL="741761" algn="l" defTabSz="247254" rtl="0" eaLnBrk="1" latinLnBrk="0" hangingPunct="1">
      <a:defRPr sz="973" kern="1200">
        <a:solidFill>
          <a:schemeClr val="tx1"/>
        </a:solidFill>
        <a:latin typeface="+mn-lt"/>
        <a:ea typeface="+mn-ea"/>
        <a:cs typeface="+mn-cs"/>
      </a:defRPr>
    </a:lvl4pPr>
    <a:lvl5pPr marL="989015" algn="l" defTabSz="247254" rtl="0" eaLnBrk="1" latinLnBrk="0" hangingPunct="1">
      <a:defRPr sz="973" kern="1200">
        <a:solidFill>
          <a:schemeClr val="tx1"/>
        </a:solidFill>
        <a:latin typeface="+mn-lt"/>
        <a:ea typeface="+mn-ea"/>
        <a:cs typeface="+mn-cs"/>
      </a:defRPr>
    </a:lvl5pPr>
    <a:lvl6pPr marL="1236269" algn="l" defTabSz="247254" rtl="0" eaLnBrk="1" latinLnBrk="0" hangingPunct="1">
      <a:defRPr sz="973" kern="1200">
        <a:solidFill>
          <a:schemeClr val="tx1"/>
        </a:solidFill>
        <a:latin typeface="+mn-lt"/>
        <a:ea typeface="+mn-ea"/>
        <a:cs typeface="+mn-cs"/>
      </a:defRPr>
    </a:lvl6pPr>
    <a:lvl7pPr marL="1483523" algn="l" defTabSz="247254" rtl="0" eaLnBrk="1" latinLnBrk="0" hangingPunct="1">
      <a:defRPr sz="973" kern="1200">
        <a:solidFill>
          <a:schemeClr val="tx1"/>
        </a:solidFill>
        <a:latin typeface="+mn-lt"/>
        <a:ea typeface="+mn-ea"/>
        <a:cs typeface="+mn-cs"/>
      </a:defRPr>
    </a:lvl7pPr>
    <a:lvl8pPr marL="1730776" algn="l" defTabSz="247254" rtl="0" eaLnBrk="1" latinLnBrk="0" hangingPunct="1">
      <a:defRPr sz="973" kern="1200">
        <a:solidFill>
          <a:schemeClr val="tx1"/>
        </a:solidFill>
        <a:latin typeface="+mn-lt"/>
        <a:ea typeface="+mn-ea"/>
        <a:cs typeface="+mn-cs"/>
      </a:defRPr>
    </a:lvl8pPr>
    <a:lvl9pPr marL="1978030" algn="l" defTabSz="247254" rtl="0" eaLnBrk="1" latinLnBrk="0" hangingPunct="1">
      <a:defRPr sz="97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58" userDrawn="1">
          <p15:clr>
            <a:srgbClr val="A4A3A4"/>
          </p15:clr>
        </p15:guide>
        <p15:guide id="2" pos="1215" userDrawn="1">
          <p15:clr>
            <a:srgbClr val="A4A3A4"/>
          </p15:clr>
        </p15:guide>
      </p15:sldGuideLst>
    </p:ext>
    <p:ext uri="{2D200454-40CA-4A62-9FC3-DE9A4176ACB9}">
      <p15:notesGuideLst xmlns:p15="http://schemas.microsoft.com/office/powerpoint/2012/main">
        <p15:guide id="1" orient="horz" pos="3200">
          <p15:clr>
            <a:srgbClr val="A4A3A4"/>
          </p15:clr>
        </p15:guide>
        <p15:guide id="2" pos="512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222223"/>
    <a:srgbClr val="FFFFFF"/>
    <a:srgbClr val="AB2328"/>
    <a:srgbClr val="972A31"/>
    <a:srgbClr val="B00000"/>
    <a:srgbClr val="F0F0F0"/>
    <a:srgbClr val="1D2258"/>
    <a:srgbClr val="27306B"/>
    <a:srgbClr val="EC27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8265" autoAdjust="0"/>
    <p:restoredTop sz="48366" autoAdjust="0"/>
  </p:normalViewPr>
  <p:slideViewPr>
    <p:cSldViewPr>
      <p:cViewPr varScale="1">
        <p:scale>
          <a:sx n="48" d="100"/>
          <a:sy n="48" d="100"/>
        </p:scale>
        <p:origin x="1805" y="53"/>
      </p:cViewPr>
      <p:guideLst>
        <p:guide orient="horz" pos="1458"/>
        <p:guide pos="1215"/>
      </p:guideLst>
    </p:cSldViewPr>
  </p:slideViewPr>
  <p:outlineViewPr>
    <p:cViewPr>
      <p:scale>
        <a:sx n="33" d="100"/>
        <a:sy n="33" d="100"/>
      </p:scale>
      <p:origin x="0" y="-10598"/>
    </p:cViewPr>
  </p:outlineViewPr>
  <p:notesTextViewPr>
    <p:cViewPr>
      <p:scale>
        <a:sx n="100" d="100"/>
        <a:sy n="100" d="100"/>
      </p:scale>
      <p:origin x="0" y="0"/>
    </p:cViewPr>
  </p:notesTextViewPr>
  <p:sorterViewPr>
    <p:cViewPr>
      <p:scale>
        <a:sx n="96" d="100"/>
        <a:sy n="96" d="100"/>
      </p:scale>
      <p:origin x="0" y="0"/>
    </p:cViewPr>
  </p:sorterViewPr>
  <p:notesViewPr>
    <p:cSldViewPr>
      <p:cViewPr varScale="1">
        <p:scale>
          <a:sx n="47" d="100"/>
          <a:sy n="47" d="100"/>
        </p:scale>
        <p:origin x="-1372" y="-68"/>
      </p:cViewPr>
      <p:guideLst>
        <p:guide orient="horz" pos="3200"/>
        <p:guide pos="512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043738" cy="5095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9207500" y="0"/>
            <a:ext cx="7045325" cy="509588"/>
          </a:xfrm>
          <a:prstGeom prst="rect">
            <a:avLst/>
          </a:prstGeom>
        </p:spPr>
        <p:txBody>
          <a:bodyPr vert="horz" lIns="91440" tIns="45720" rIns="91440" bIns="45720" rtlCol="0"/>
          <a:lstStyle>
            <a:lvl1pPr algn="r">
              <a:defRPr sz="1200"/>
            </a:lvl1pPr>
          </a:lstStyle>
          <a:p>
            <a:fld id="{F503AAF4-9832-4199-A77A-00ED282689B3}" type="datetimeFigureOut">
              <a:rPr lang="en-US" smtClean="0"/>
              <a:t>12/2/2022</a:t>
            </a:fld>
            <a:endParaRPr lang="en-US" dirty="0"/>
          </a:p>
        </p:txBody>
      </p:sp>
      <p:sp>
        <p:nvSpPr>
          <p:cNvPr id="4" name="Slide Image Placeholder 3"/>
          <p:cNvSpPr>
            <a:spLocks noGrp="1" noRot="1" noChangeAspect="1"/>
          </p:cNvSpPr>
          <p:nvPr>
            <p:ph type="sldImg" idx="2"/>
          </p:nvPr>
        </p:nvSpPr>
        <p:spPr>
          <a:xfrm>
            <a:off x="5080000" y="12700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1625600" y="4889500"/>
            <a:ext cx="13004800" cy="40005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650413"/>
            <a:ext cx="7043738" cy="5095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9207500" y="9650413"/>
            <a:ext cx="7045325" cy="509587"/>
          </a:xfrm>
          <a:prstGeom prst="rect">
            <a:avLst/>
          </a:prstGeom>
        </p:spPr>
        <p:txBody>
          <a:bodyPr vert="horz" lIns="91440" tIns="45720" rIns="91440" bIns="45720" rtlCol="0" anchor="b"/>
          <a:lstStyle>
            <a:lvl1pPr algn="r">
              <a:defRPr sz="1200"/>
            </a:lvl1pPr>
          </a:lstStyle>
          <a:p>
            <a:fld id="{4348556F-5514-4A36-BFA3-C9D6CB400CDC}" type="slidenum">
              <a:rPr lang="en-US" smtClean="0"/>
              <a:t>‹#›</a:t>
            </a:fld>
            <a:endParaRPr lang="en-US" dirty="0"/>
          </a:p>
        </p:txBody>
      </p:sp>
    </p:spTree>
    <p:extLst>
      <p:ext uri="{BB962C8B-B14F-4D97-AF65-F5344CB8AC3E}">
        <p14:creationId xmlns:p14="http://schemas.microsoft.com/office/powerpoint/2010/main" val="1134252130"/>
      </p:ext>
    </p:extLst>
  </p:cSld>
  <p:clrMap bg1="lt1" tx1="dk1" bg2="lt2" tx2="dk2" accent1="accent1" accent2="accent2" accent3="accent3" accent4="accent4" accent5="accent5" accent6="accent6" hlink="hlink" folHlink="folHlink"/>
  <p:notesStyle>
    <a:lvl1pPr marL="0" algn="l" defTabSz="494508" rtl="0" eaLnBrk="1" latinLnBrk="0" hangingPunct="1">
      <a:defRPr sz="649" kern="1200">
        <a:solidFill>
          <a:schemeClr val="tx1"/>
        </a:solidFill>
        <a:latin typeface="+mn-lt"/>
        <a:ea typeface="+mn-ea"/>
        <a:cs typeface="+mn-cs"/>
      </a:defRPr>
    </a:lvl1pPr>
    <a:lvl2pPr marL="247254" algn="l" defTabSz="494508" rtl="0" eaLnBrk="1" latinLnBrk="0" hangingPunct="1">
      <a:defRPr sz="649" kern="1200">
        <a:solidFill>
          <a:schemeClr val="tx1"/>
        </a:solidFill>
        <a:latin typeface="+mn-lt"/>
        <a:ea typeface="+mn-ea"/>
        <a:cs typeface="+mn-cs"/>
      </a:defRPr>
    </a:lvl2pPr>
    <a:lvl3pPr marL="494508" algn="l" defTabSz="494508" rtl="0" eaLnBrk="1" latinLnBrk="0" hangingPunct="1">
      <a:defRPr sz="649" kern="1200">
        <a:solidFill>
          <a:schemeClr val="tx1"/>
        </a:solidFill>
        <a:latin typeface="+mn-lt"/>
        <a:ea typeface="+mn-ea"/>
        <a:cs typeface="+mn-cs"/>
      </a:defRPr>
    </a:lvl3pPr>
    <a:lvl4pPr marL="741761" algn="l" defTabSz="494508" rtl="0" eaLnBrk="1" latinLnBrk="0" hangingPunct="1">
      <a:defRPr sz="649" kern="1200">
        <a:solidFill>
          <a:schemeClr val="tx1"/>
        </a:solidFill>
        <a:latin typeface="+mn-lt"/>
        <a:ea typeface="+mn-ea"/>
        <a:cs typeface="+mn-cs"/>
      </a:defRPr>
    </a:lvl4pPr>
    <a:lvl5pPr marL="989015" algn="l" defTabSz="494508" rtl="0" eaLnBrk="1" latinLnBrk="0" hangingPunct="1">
      <a:defRPr sz="649" kern="1200">
        <a:solidFill>
          <a:schemeClr val="tx1"/>
        </a:solidFill>
        <a:latin typeface="+mn-lt"/>
        <a:ea typeface="+mn-ea"/>
        <a:cs typeface="+mn-cs"/>
      </a:defRPr>
    </a:lvl5pPr>
    <a:lvl6pPr marL="1236269" algn="l" defTabSz="494508" rtl="0" eaLnBrk="1" latinLnBrk="0" hangingPunct="1">
      <a:defRPr sz="649" kern="1200">
        <a:solidFill>
          <a:schemeClr val="tx1"/>
        </a:solidFill>
        <a:latin typeface="+mn-lt"/>
        <a:ea typeface="+mn-ea"/>
        <a:cs typeface="+mn-cs"/>
      </a:defRPr>
    </a:lvl6pPr>
    <a:lvl7pPr marL="1483523" algn="l" defTabSz="494508" rtl="0" eaLnBrk="1" latinLnBrk="0" hangingPunct="1">
      <a:defRPr sz="649" kern="1200">
        <a:solidFill>
          <a:schemeClr val="tx1"/>
        </a:solidFill>
        <a:latin typeface="+mn-lt"/>
        <a:ea typeface="+mn-ea"/>
        <a:cs typeface="+mn-cs"/>
      </a:defRPr>
    </a:lvl7pPr>
    <a:lvl8pPr marL="1730776" algn="l" defTabSz="494508" rtl="0" eaLnBrk="1" latinLnBrk="0" hangingPunct="1">
      <a:defRPr sz="649" kern="1200">
        <a:solidFill>
          <a:schemeClr val="tx1"/>
        </a:solidFill>
        <a:latin typeface="+mn-lt"/>
        <a:ea typeface="+mn-ea"/>
        <a:cs typeface="+mn-cs"/>
      </a:defRPr>
    </a:lvl8pPr>
    <a:lvl9pPr marL="1978030" algn="l" defTabSz="494508" rtl="0" eaLnBrk="1" latinLnBrk="0" hangingPunct="1">
      <a:defRPr sz="64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youtube.com/watch?v=QxZhvjnTwG8"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48556F-5514-4A36-BFA3-C9D6CB400CDC}" type="slidenum">
              <a:rPr lang="en-US" smtClean="0"/>
              <a:t>1</a:t>
            </a:fld>
            <a:endParaRPr lang="en-US" dirty="0"/>
          </a:p>
        </p:txBody>
      </p:sp>
    </p:spTree>
    <p:extLst>
      <p:ext uri="{BB962C8B-B14F-4D97-AF65-F5344CB8AC3E}">
        <p14:creationId xmlns:p14="http://schemas.microsoft.com/office/powerpoint/2010/main" val="3673959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080000" y="1270000"/>
            <a:ext cx="6096000" cy="3429000"/>
          </a:xfrm>
        </p:spPr>
      </p:sp>
      <p:sp>
        <p:nvSpPr>
          <p:cNvPr id="3" name="Notes Placeholder 2"/>
          <p:cNvSpPr>
            <a:spLocks noGrp="1"/>
          </p:cNvSpPr>
          <p:nvPr>
            <p:ph type="body" idx="1"/>
          </p:nvPr>
        </p:nvSpPr>
        <p:spPr/>
        <p:txBody>
          <a:bodyPr/>
          <a:lstStyle/>
          <a:p>
            <a:r>
              <a:rPr lang="en-US" sz="800" b="1" i="0" dirty="0">
                <a:solidFill>
                  <a:srgbClr val="333334"/>
                </a:solidFill>
                <a:effectLst/>
                <a:latin typeface="Metropolis-Bold"/>
              </a:rPr>
              <a:t>STOP THE BLEED</a:t>
            </a:r>
            <a:r>
              <a:rPr lang="en-US" sz="800" b="1" i="0" baseline="30000" dirty="0">
                <a:solidFill>
                  <a:srgbClr val="333334"/>
                </a:solidFill>
                <a:effectLst/>
                <a:latin typeface="inherit"/>
              </a:rPr>
              <a:t>®</a:t>
            </a:r>
            <a:r>
              <a:rPr lang="en-US" sz="800" b="1" i="0" dirty="0">
                <a:solidFill>
                  <a:srgbClr val="333334"/>
                </a:solidFill>
                <a:effectLst/>
                <a:latin typeface="Metropolis-Bold"/>
              </a:rPr>
              <a:t> Training is more versatile than ever. </a:t>
            </a:r>
            <a:r>
              <a:rPr kumimoji="0" lang="en-US" sz="800" b="1" i="0" u="none" strike="noStrike" kern="1200" cap="none" spc="0" normalizeH="0" baseline="0" noProof="0" dirty="0">
                <a:ln>
                  <a:noFill/>
                </a:ln>
                <a:solidFill>
                  <a:srgbClr val="333334"/>
                </a:solidFill>
                <a:effectLst/>
                <a:uLnTx/>
                <a:uFillTx/>
                <a:latin typeface="Metropolis-Bold"/>
                <a:ea typeface="+mn-ea"/>
                <a:cs typeface="+mn-cs"/>
              </a:rPr>
              <a:t>The Georgia Trauma System uses </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American College of Surgeons STOP THE BLEED</a:t>
            </a:r>
            <a:r>
              <a:rPr lang="en-US" sz="80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course materials and instructors should adhere to course guidelines as prescribed in the Instructor portal.</a:t>
            </a:r>
          </a:p>
          <a:p>
            <a:endParaRPr kumimoji="0" lang="en-US" sz="800" b="1" i="0" u="none" strike="noStrike" kern="1200" cap="none" spc="0" normalizeH="0" baseline="0" noProof="0" dirty="0">
              <a:ln>
                <a:noFill/>
              </a:ln>
              <a:solidFill>
                <a:schemeClr val="tx1"/>
              </a:solidFill>
              <a:effectLst/>
              <a:uLnTx/>
              <a:uFillTx/>
              <a:latin typeface="Calibri" panose="020F0502020204030204" pitchFamily="34" charset="0"/>
              <a:ea typeface="+mn-ea"/>
              <a:cs typeface="Times New Roman" panose="02020603050405020304" pitchFamily="18" charset="0"/>
            </a:endParaRPr>
          </a:p>
          <a:p>
            <a:r>
              <a:rPr lang="en-US" sz="800" b="1" i="0" dirty="0">
                <a:solidFill>
                  <a:srgbClr val="333334"/>
                </a:solidFill>
                <a:effectLst/>
                <a:latin typeface="Metropolis-Bold"/>
              </a:rPr>
              <a:t>As we review the various course options, keep in mind that participants must complete both the lecture AND the skills component of the STOP THE BLEED</a:t>
            </a:r>
            <a:r>
              <a:rPr lang="en-US" sz="800" b="1" i="0" baseline="30000" dirty="0">
                <a:solidFill>
                  <a:srgbClr val="333334"/>
                </a:solidFill>
                <a:effectLst/>
                <a:latin typeface="inherit"/>
              </a:rPr>
              <a:t>®</a:t>
            </a:r>
            <a:r>
              <a:rPr lang="en-US" sz="800" b="1" i="0" dirty="0">
                <a:solidFill>
                  <a:srgbClr val="333334"/>
                </a:solidFill>
                <a:effectLst/>
                <a:latin typeface="Metropolis-Bold"/>
              </a:rPr>
              <a:t> Course to be considered COMPLETE and to receive a </a:t>
            </a:r>
            <a:r>
              <a:rPr lang="en-US" sz="800" b="1" i="0" u="sng" dirty="0">
                <a:solidFill>
                  <a:srgbClr val="333334"/>
                </a:solidFill>
                <a:effectLst/>
                <a:latin typeface="Metropolis-Bold"/>
              </a:rPr>
              <a:t>certificate of completion</a:t>
            </a:r>
            <a:r>
              <a:rPr lang="en-US" sz="800" b="1" i="0" dirty="0">
                <a:solidFill>
                  <a:srgbClr val="333334"/>
                </a:solidFill>
                <a:effectLst/>
                <a:latin typeface="Metropolis-Bold"/>
              </a:rPr>
              <a:t>. </a:t>
            </a:r>
          </a:p>
          <a:p>
            <a:endParaRPr lang="en-US" sz="800" b="1" i="0" dirty="0">
              <a:solidFill>
                <a:srgbClr val="333334"/>
              </a:solidFill>
              <a:effectLst/>
              <a:latin typeface="Metropolis-Bold"/>
            </a:endParaRPr>
          </a:p>
          <a:p>
            <a:r>
              <a:rPr lang="en-US" sz="800" b="1" i="0" dirty="0">
                <a:solidFill>
                  <a:srgbClr val="333334"/>
                </a:solidFill>
                <a:effectLst/>
                <a:latin typeface="Metropolis-Bold"/>
              </a:rPr>
              <a:t>Georgia programming note. Certificates of program attendance or follow-up email correspondence can serve as verification of LECTURE ONLY or SKILLS ONLY offering attendance. These are provided for attendance verification purposes only and due not signify FULL COURSE completion. DO NOT use the American College of Surgeon’s Course Completion Certificates for this purpose.   </a:t>
            </a:r>
          </a:p>
          <a:p>
            <a:endParaRPr lang="en-US" sz="800" b="1" i="0" dirty="0">
              <a:solidFill>
                <a:srgbClr val="333334"/>
              </a:solidFill>
              <a:effectLst/>
              <a:latin typeface="Metropolis-Bold"/>
            </a:endParaRPr>
          </a:p>
          <a:p>
            <a:pPr marL="0" marR="0">
              <a:lnSpc>
                <a:spcPct val="107000"/>
              </a:lnSpc>
              <a:spcBef>
                <a:spcPts val="0"/>
              </a:spcBef>
              <a:spcAft>
                <a:spcPts val="800"/>
              </a:spcAft>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American College of Surgeons STOP THE BLEED</a:t>
            </a:r>
            <a:r>
              <a:rPr lang="en-US" sz="800" b="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Programming:</a:t>
            </a:r>
          </a:p>
          <a:p>
            <a:pPr marL="342900" marR="0" lvl="0" indent="-342900">
              <a:lnSpc>
                <a:spcPct val="107000"/>
              </a:lnSpc>
              <a:spcBef>
                <a:spcPts val="0"/>
              </a:spcBef>
              <a:spcAft>
                <a:spcPts val="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Course – Traditional In-Person Course </a:t>
            </a:r>
          </a:p>
          <a:p>
            <a:pPr marL="342900" marR="0" lvl="0" indent="-342900">
              <a:lnSpc>
                <a:spcPct val="107000"/>
              </a:lnSpc>
              <a:spcBef>
                <a:spcPts val="0"/>
              </a:spcBef>
              <a:spcAft>
                <a:spcPts val="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Lecture Only – Virtual Course</a:t>
            </a:r>
          </a:p>
          <a:p>
            <a:pPr marL="342900" marR="0" lvl="0" indent="-342900">
              <a:lnSpc>
                <a:spcPct val="107000"/>
              </a:lnSpc>
              <a:spcBef>
                <a:spcPts val="0"/>
              </a:spcBef>
              <a:spcAft>
                <a:spcPts val="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Lecture Only – Interactive Online Course</a:t>
            </a:r>
          </a:p>
          <a:p>
            <a:pPr marL="342900" marR="0" lvl="0" indent="-342900">
              <a:lnSpc>
                <a:spcPct val="107000"/>
              </a:lnSpc>
              <a:spcBef>
                <a:spcPts val="0"/>
              </a:spcBef>
              <a:spcAft>
                <a:spcPts val="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Skills Only – In-person Course</a:t>
            </a:r>
          </a:p>
          <a:p>
            <a:pPr marL="342900" marR="0" lvl="0" indent="-342900">
              <a:lnSpc>
                <a:spcPct val="107000"/>
              </a:lnSpc>
              <a:spcBef>
                <a:spcPts val="0"/>
              </a:spcBef>
              <a:spcAft>
                <a:spcPts val="80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Skills Only – Virtual Course</a:t>
            </a:r>
          </a:p>
          <a:p>
            <a:pPr marL="0" marR="0">
              <a:lnSpc>
                <a:spcPct val="107000"/>
              </a:lnSpc>
              <a:spcBef>
                <a:spcPts val="0"/>
              </a:spcBef>
              <a:spcAft>
                <a:spcPts val="800"/>
              </a:spcAft>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Georgia Specific STOP THE BLEED</a:t>
            </a:r>
            <a:r>
              <a:rPr lang="en-US" sz="800" b="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Programming:</a:t>
            </a:r>
          </a:p>
          <a:p>
            <a:pPr marL="342900" marR="0" lvl="0" indent="-342900">
              <a:lnSpc>
                <a:spcPct val="107000"/>
              </a:lnSpc>
              <a:spcBef>
                <a:spcPts val="0"/>
              </a:spcBef>
              <a:spcAft>
                <a:spcPts val="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Refresher Course w/ Hands-on Skills Training</a:t>
            </a:r>
          </a:p>
          <a:p>
            <a:pPr marL="342900" marR="0" lvl="0" indent="-342900">
              <a:lnSpc>
                <a:spcPct val="107000"/>
              </a:lnSpc>
              <a:spcBef>
                <a:spcPts val="0"/>
              </a:spcBef>
              <a:spcAft>
                <a:spcPts val="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Awareness Program w/ Hands-on Skills Training</a:t>
            </a:r>
          </a:p>
          <a:p>
            <a:pPr marL="342900" marR="0" lvl="0" indent="-342900">
              <a:lnSpc>
                <a:spcPct val="107000"/>
              </a:lnSpc>
              <a:spcBef>
                <a:spcPts val="0"/>
              </a:spcBef>
              <a:spcAft>
                <a:spcPts val="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Awareness Program In-Person/Virtual/Video Presentation</a:t>
            </a:r>
          </a:p>
          <a:p>
            <a:pPr marL="342900" marR="0" lvl="0" indent="-342900">
              <a:lnSpc>
                <a:spcPct val="107000"/>
              </a:lnSpc>
              <a:spcBef>
                <a:spcPts val="0"/>
              </a:spcBef>
              <a:spcAft>
                <a:spcPts val="800"/>
              </a:spcAft>
              <a:buFont typeface="Symbol" panose="05050102010706020507" pitchFamily="18" charset="2"/>
              <a:buChar char=""/>
            </a:pPr>
            <a:r>
              <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Instructor Orientation</a:t>
            </a:r>
          </a:p>
          <a:p>
            <a:endParaRPr kumimoji="0" lang="en-US" sz="800" b="1" i="0" u="none" strike="noStrike" kern="1200" cap="none" spc="0" normalizeH="0" baseline="0" noProof="0" dirty="0">
              <a:ln>
                <a:noFill/>
              </a:ln>
              <a:solidFill>
                <a:srgbClr val="333334"/>
              </a:solidFill>
              <a:effectLst/>
              <a:uLnTx/>
              <a:uFillTx/>
              <a:latin typeface="Metropolis-Bold"/>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333334"/>
                </a:solidFill>
                <a:effectLst/>
                <a:uLnTx/>
                <a:uFillTx/>
                <a:latin typeface="Metropolis-Bold"/>
                <a:ea typeface="+mn-ea"/>
                <a:cs typeface="+mn-cs"/>
              </a:rPr>
              <a:t>Note: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Refresher Courses w/ Hands-On Skills Training and Awareness Programs w/ Hands-On Skills Training only provided abbreviated didactic content. Please report these courses </a:t>
            </a:r>
            <a:r>
              <a:rPr kumimoji="0" lang="en-US" sz="1200" b="1" i="0" u="none" strike="noStrike" kern="1200" cap="none" spc="0" normalizeH="0" baseline="0" noProof="0" dirty="0">
                <a:ln>
                  <a:noFill/>
                </a:ln>
                <a:solidFill>
                  <a:schemeClr val="tx1"/>
                </a:solidFill>
                <a:effectLst/>
                <a:uLnTx/>
                <a:uFillTx/>
                <a:latin typeface="+mn-lt"/>
                <a:ea typeface="+mn-ea"/>
                <a:cs typeface="+mn-cs"/>
              </a:rPr>
              <a:t>as </a:t>
            </a:r>
            <a:r>
              <a:rPr lang="en-US" sz="1200" b="1" i="0" kern="1200" dirty="0">
                <a:solidFill>
                  <a:schemeClr val="tx1"/>
                </a:solidFill>
                <a:effectLst/>
                <a:latin typeface="+mn-lt"/>
                <a:ea typeface="+mn-ea"/>
                <a:cs typeface="+mn-cs"/>
              </a:rPr>
              <a:t>STOP THE BLEED</a:t>
            </a:r>
            <a:r>
              <a:rPr lang="en-US" sz="1200" b="1" i="0" kern="1200" baseline="300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 Skills Only courses when reporting to www.stopthebleed.org.</a:t>
            </a:r>
            <a:endParaRPr lang="en-US" sz="1200" b="1" dirty="0">
              <a:solidFill>
                <a:schemeClr val="tx1"/>
              </a:solidFill>
            </a:endParaRPr>
          </a:p>
          <a:p>
            <a:pPr marL="0" marR="0" lvl="0" indent="0" algn="l" defTabSz="494508" rtl="0" eaLnBrk="1" fontAlgn="base" latinLnBrk="0" hangingPunct="1">
              <a:lnSpc>
                <a:spcPct val="100000"/>
              </a:lnSpc>
              <a:spcBef>
                <a:spcPts val="0"/>
              </a:spcBef>
              <a:spcAft>
                <a:spcPts val="0"/>
              </a:spcAft>
              <a:buClrTx/>
              <a:buSzTx/>
              <a:buFont typeface="Wingdings" panose="05000000000000000000" pitchFamily="2" charset="2"/>
              <a:buNone/>
              <a:tabLst/>
              <a:defRPr/>
            </a:pPr>
            <a:endParaRPr lang="en-US" sz="800" b="0" spc="30" dirty="0">
              <a:solidFill>
                <a:srgbClr val="1D2258"/>
              </a:solidFill>
              <a:latin typeface="+mn-lt"/>
              <a:cs typeface="HelveticaNeueLTStd-Bd"/>
            </a:endParaRPr>
          </a:p>
          <a:p>
            <a:pPr marL="171450" marR="0" lvl="0" indent="-171450" algn="l" defTabSz="494508" rtl="0" eaLnBrk="1" fontAlgn="base" latinLnBrk="0" hangingPunct="1">
              <a:lnSpc>
                <a:spcPct val="100000"/>
              </a:lnSpc>
              <a:spcBef>
                <a:spcPts val="0"/>
              </a:spcBef>
              <a:spcAft>
                <a:spcPts val="0"/>
              </a:spcAft>
              <a:buClrTx/>
              <a:buSzTx/>
              <a:buFont typeface="Wingdings" panose="05000000000000000000" pitchFamily="2" charset="2"/>
              <a:buChar char="Ø"/>
              <a:tabLst/>
              <a:defRPr/>
            </a:pPr>
            <a:endParaRPr lang="en-US" sz="800" b="0" spc="30" dirty="0">
              <a:solidFill>
                <a:srgbClr val="1D2258"/>
              </a:solidFill>
              <a:latin typeface="+mn-lt"/>
              <a:cs typeface="HelveticaNeueLTStd-Bd"/>
            </a:endParaRPr>
          </a:p>
          <a:p>
            <a:pPr lvl="0"/>
            <a:endParaRPr lang="en-US" sz="1200" dirty="0">
              <a:latin typeface="+mn-lt"/>
            </a:endParaRPr>
          </a:p>
          <a:p>
            <a:endParaRPr lang="en-US" altLang="en-US" dirty="0"/>
          </a:p>
        </p:txBody>
      </p:sp>
      <p:sp>
        <p:nvSpPr>
          <p:cNvPr id="4" name="Slide Number Placeholder 3"/>
          <p:cNvSpPr>
            <a:spLocks noGrp="1"/>
          </p:cNvSpPr>
          <p:nvPr>
            <p:ph type="sldNum" sz="quarter" idx="10"/>
          </p:nvPr>
        </p:nvSpPr>
        <p:spPr/>
        <p:txBody>
          <a:bodyPr/>
          <a:lstStyle/>
          <a:p>
            <a:fld id="{156B7470-5BE3-4900-8E90-9871883196CF}" type="slidenum">
              <a:rPr lang="en-US" smtClean="0"/>
              <a:pPr/>
              <a:t>2</a:t>
            </a:fld>
            <a:endParaRPr lang="en-US"/>
          </a:p>
        </p:txBody>
      </p:sp>
    </p:spTree>
    <p:extLst>
      <p:ext uri="{BB962C8B-B14F-4D97-AF65-F5344CB8AC3E}">
        <p14:creationId xmlns:p14="http://schemas.microsoft.com/office/powerpoint/2010/main" val="374015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slide for the following course types:</a:t>
            </a:r>
          </a:p>
          <a:p>
            <a:pPr marL="342900" marR="0" lvl="0" indent="-342900">
              <a:lnSpc>
                <a:spcPct val="107000"/>
              </a:lnSpc>
              <a:spcBef>
                <a:spcPts val="0"/>
              </a:spcBef>
              <a:spcAft>
                <a:spcPts val="0"/>
              </a:spcAft>
              <a:buFont typeface="Symbol" panose="05050102010706020507" pitchFamily="18" charset="2"/>
              <a:buChar char=""/>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Course – Traditional In-Person Course</a:t>
            </a:r>
            <a:r>
              <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Symbol" panose="05050102010706020507" pitchFamily="18" charset="2"/>
              <a:buChar char=""/>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Lecture Only – Virtual Course</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Skills Only –</a:t>
            </a:r>
            <a:r>
              <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In-person Course</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80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Skills Only –</a:t>
            </a:r>
            <a:r>
              <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Virtual Course</a:t>
            </a:r>
            <a:endParaRPr lang="en-US" sz="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Refresher Course w/ Hands-on Skills Training</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Awareness Program</a:t>
            </a:r>
            <a:r>
              <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 Hands-on Skills Training</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Awareness Program In-Person/Virtual/Video Presentation</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4348556F-5514-4A36-BFA3-C9D6CB400CDC}" type="slidenum">
              <a:rPr lang="en-US" smtClean="0"/>
              <a:t>3</a:t>
            </a:fld>
            <a:endParaRPr lang="en-US" dirty="0"/>
          </a:p>
        </p:txBody>
      </p:sp>
    </p:spTree>
    <p:extLst>
      <p:ext uri="{BB962C8B-B14F-4D97-AF65-F5344CB8AC3E}">
        <p14:creationId xmlns:p14="http://schemas.microsoft.com/office/powerpoint/2010/main" val="1929866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94508" rtl="0" eaLnBrk="1" fontAlgn="auto" latinLnBrk="0" hangingPunct="1">
              <a:lnSpc>
                <a:spcPct val="100000"/>
              </a:lnSpc>
              <a:spcBef>
                <a:spcPts val="0"/>
              </a:spcBef>
              <a:spcAft>
                <a:spcPts val="0"/>
              </a:spcAft>
              <a:buClrTx/>
              <a:buSzTx/>
              <a:buFontTx/>
              <a:buNone/>
              <a:tabLst/>
              <a:defRPr/>
            </a:pPr>
            <a:r>
              <a:rPr lang="en-US" sz="700" dirty="0"/>
              <a:t>Use this slide for the following course types</a:t>
            </a:r>
          </a:p>
          <a:p>
            <a:pPr marL="0" marR="0" lvl="0" indent="0" algn="l" defTabSz="494508" rtl="0" eaLnBrk="1" fontAlgn="auto" latinLnBrk="0" hangingPunct="1">
              <a:lnSpc>
                <a:spcPct val="100000"/>
              </a:lnSpc>
              <a:spcBef>
                <a:spcPts val="0"/>
              </a:spcBef>
              <a:spcAft>
                <a:spcPts val="0"/>
              </a:spcAft>
              <a:buClrTx/>
              <a:buSzTx/>
              <a:buFontTx/>
              <a:buNone/>
              <a:tabLst/>
              <a:defRPr/>
            </a:pPr>
            <a:r>
              <a:rPr lang="en-US" sz="900" b="1" u="sng" dirty="0">
                <a:solidFill>
                  <a:srgbClr val="AB2328"/>
                </a:solidFill>
                <a:latin typeface="Franklin Gothic Heavy" panose="020B0903020102020204" pitchFamily="34" charset="0"/>
              </a:rPr>
              <a:t>Awareness Program – Video Presentation</a:t>
            </a:r>
          </a:p>
          <a:p>
            <a:endParaRPr lang="en-US" dirty="0"/>
          </a:p>
          <a:p>
            <a:endParaRPr lang="en-US" dirty="0"/>
          </a:p>
          <a:p>
            <a:r>
              <a:rPr lang="en-US" dirty="0"/>
              <a:t>Access Video with Instructions:</a:t>
            </a:r>
          </a:p>
          <a:p>
            <a:r>
              <a:rPr lang="en-US" dirty="0"/>
              <a:t>https://tinyurl.com/GASTBVid</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Direct YouTube Link: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https://www.youtube.com/watch?v=QxZhvjnTwG8</a:t>
            </a:r>
            <a:endParaRPr lang="en-US" sz="12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solidFill>
                <a:srgbClr val="01012F"/>
              </a:solidFill>
              <a:latin typeface="Source Sans Pro" panose="020B05030304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solidFill>
                <a:srgbClr val="01012F"/>
              </a:solidFill>
              <a:latin typeface="Source Sans Pro" panose="020B0503030403020204" pitchFamily="34" charset="0"/>
            </a:endParaRPr>
          </a:p>
          <a:p>
            <a:endParaRPr lang="en-US" dirty="0"/>
          </a:p>
        </p:txBody>
      </p:sp>
      <p:sp>
        <p:nvSpPr>
          <p:cNvPr id="4" name="Slide Number Placeholder 3"/>
          <p:cNvSpPr>
            <a:spLocks noGrp="1"/>
          </p:cNvSpPr>
          <p:nvPr>
            <p:ph type="sldNum" sz="quarter" idx="5"/>
          </p:nvPr>
        </p:nvSpPr>
        <p:spPr/>
        <p:txBody>
          <a:bodyPr/>
          <a:lstStyle/>
          <a:p>
            <a:fld id="{4348556F-5514-4A36-BFA3-C9D6CB400CDC}" type="slidenum">
              <a:rPr lang="en-US" smtClean="0"/>
              <a:t>4</a:t>
            </a:fld>
            <a:endParaRPr lang="en-US" dirty="0"/>
          </a:p>
        </p:txBody>
      </p:sp>
    </p:spTree>
    <p:extLst>
      <p:ext uri="{BB962C8B-B14F-4D97-AF65-F5344CB8AC3E}">
        <p14:creationId xmlns:p14="http://schemas.microsoft.com/office/powerpoint/2010/main" val="1874967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94508" rtl="0" eaLnBrk="1" fontAlgn="auto" latinLnBrk="0" hangingPunct="1">
              <a:lnSpc>
                <a:spcPct val="100000"/>
              </a:lnSpc>
              <a:spcBef>
                <a:spcPts val="0"/>
              </a:spcBef>
              <a:spcAft>
                <a:spcPts val="0"/>
              </a:spcAft>
              <a:buClrTx/>
              <a:buSzTx/>
              <a:buFontTx/>
              <a:buNone/>
              <a:tabLst/>
              <a:defRPr/>
            </a:pPr>
            <a:r>
              <a:rPr lang="en-US" sz="600" dirty="0"/>
              <a:t>Use this slide for the following course types</a:t>
            </a:r>
          </a:p>
          <a:p>
            <a:pPr marL="0" marR="0" lvl="0" indent="0" algn="l" defTabSz="494508" rtl="0" eaLnBrk="1" fontAlgn="auto" latinLnBrk="0" hangingPunct="1">
              <a:lnSpc>
                <a:spcPct val="100000"/>
              </a:lnSpc>
              <a:spcBef>
                <a:spcPts val="0"/>
              </a:spcBef>
              <a:spcAft>
                <a:spcPts val="0"/>
              </a:spcAft>
              <a:buClrTx/>
              <a:buSzTx/>
              <a:buFontTx/>
              <a:buNone/>
              <a:tabLst/>
              <a:defRPr/>
            </a:pPr>
            <a:r>
              <a:rPr lang="en-US" sz="800" b="1" i="0" dirty="0">
                <a:solidFill>
                  <a:srgbClr val="C00000"/>
                </a:solidFill>
                <a:effectLst/>
                <a:latin typeface="Franklin Gothic Heavy" panose="020B0903020102020204" pitchFamily="34" charset="0"/>
                <a:cs typeface="Helvetica" panose="020B0604020202020204" pitchFamily="34" charset="0"/>
              </a:rPr>
              <a:t>STOP THE BLEED</a:t>
            </a:r>
            <a:r>
              <a:rPr lang="en-US" sz="800" b="1" i="0" baseline="30000" dirty="0">
                <a:solidFill>
                  <a:srgbClr val="C00000"/>
                </a:solidFill>
                <a:effectLst/>
                <a:latin typeface="Franklin Gothic Heavy" panose="020B0903020102020204" pitchFamily="34" charset="0"/>
                <a:cs typeface="Helvetica" panose="020B0604020202020204" pitchFamily="34" charset="0"/>
              </a:rPr>
              <a:t>®</a:t>
            </a:r>
            <a:r>
              <a:rPr lang="en-US" sz="800" b="1" i="0" dirty="0">
                <a:solidFill>
                  <a:srgbClr val="C00000"/>
                </a:solidFill>
                <a:effectLst/>
                <a:latin typeface="Franklin Gothic Heavy" panose="020B0903020102020204" pitchFamily="34" charset="0"/>
                <a:cs typeface="Helvetica" panose="020B0604020202020204" pitchFamily="34" charset="0"/>
              </a:rPr>
              <a:t> Online Interactive Course </a:t>
            </a:r>
            <a:endParaRPr lang="en-US" sz="100" b="1" dirty="0">
              <a:solidFill>
                <a:srgbClr val="C00000"/>
              </a:solidFill>
              <a:latin typeface="Franklin Gothic Heavy" panose="020B0903020102020204" pitchFamily="34" charset="0"/>
            </a:endParaRPr>
          </a:p>
          <a:p>
            <a:endParaRPr lang="en-US" dirty="0"/>
          </a:p>
          <a:p>
            <a:endParaRPr lang="en-US" dirty="0"/>
          </a:p>
          <a:p>
            <a:r>
              <a:rPr lang="en-US" dirty="0"/>
              <a:t>Access Video with Instructions:</a:t>
            </a:r>
          </a:p>
          <a:p>
            <a:r>
              <a:rPr lang="en-US" dirty="0"/>
              <a:t>https://tinyurl.com/GASTBVid</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Direct YouTube Link: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https://www.youtube.com/watch?v=QxZhvjnTwG8</a:t>
            </a:r>
            <a:endParaRPr lang="en-US" sz="12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solidFill>
                <a:srgbClr val="01012F"/>
              </a:solidFill>
              <a:latin typeface="Source Sans Pro" panose="020B05030304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solidFill>
                <a:srgbClr val="01012F"/>
              </a:solidFill>
              <a:latin typeface="Source Sans Pro" panose="020B0503030403020204" pitchFamily="34" charset="0"/>
            </a:endParaRPr>
          </a:p>
          <a:p>
            <a:endParaRPr lang="en-US" dirty="0"/>
          </a:p>
        </p:txBody>
      </p:sp>
      <p:sp>
        <p:nvSpPr>
          <p:cNvPr id="4" name="Slide Number Placeholder 3"/>
          <p:cNvSpPr>
            <a:spLocks noGrp="1"/>
          </p:cNvSpPr>
          <p:nvPr>
            <p:ph type="sldNum" sz="quarter" idx="5"/>
          </p:nvPr>
        </p:nvSpPr>
        <p:spPr/>
        <p:txBody>
          <a:bodyPr/>
          <a:lstStyle/>
          <a:p>
            <a:fld id="{4348556F-5514-4A36-BFA3-C9D6CB400CDC}" type="slidenum">
              <a:rPr lang="en-US" smtClean="0"/>
              <a:t>5</a:t>
            </a:fld>
            <a:endParaRPr lang="en-US" dirty="0"/>
          </a:p>
        </p:txBody>
      </p:sp>
    </p:spTree>
    <p:extLst>
      <p:ext uri="{BB962C8B-B14F-4D97-AF65-F5344CB8AC3E}">
        <p14:creationId xmlns:p14="http://schemas.microsoft.com/office/powerpoint/2010/main" val="34306283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94508" rtl="0" eaLnBrk="1" fontAlgn="auto" latinLnBrk="0" hangingPunct="1">
              <a:lnSpc>
                <a:spcPct val="100000"/>
              </a:lnSpc>
              <a:spcBef>
                <a:spcPts val="0"/>
              </a:spcBef>
              <a:spcAft>
                <a:spcPts val="0"/>
              </a:spcAft>
              <a:buClrTx/>
              <a:buSzTx/>
              <a:buFontTx/>
              <a:buNone/>
              <a:tabLst/>
              <a:defRPr/>
            </a:pPr>
            <a:r>
              <a:rPr lang="en-US" sz="700" dirty="0"/>
              <a:t>Use this slide for the following course types</a:t>
            </a:r>
          </a:p>
          <a:p>
            <a:pPr marL="0" marR="0" lvl="0" indent="0" algn="l" defTabSz="494508" rtl="0" eaLnBrk="1" fontAlgn="auto" latinLnBrk="0" hangingPunct="1">
              <a:lnSpc>
                <a:spcPct val="100000"/>
              </a:lnSpc>
              <a:spcBef>
                <a:spcPts val="0"/>
              </a:spcBef>
              <a:spcAft>
                <a:spcPts val="0"/>
              </a:spcAft>
              <a:buClrTx/>
              <a:buSzTx/>
              <a:buFontTx/>
              <a:buNone/>
              <a:tabLst/>
              <a:defRPr/>
            </a:pPr>
            <a:r>
              <a:rPr lang="en-US" sz="7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Instructor Orientation</a:t>
            </a:r>
            <a:endParaRPr lang="en-US" sz="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4348556F-5514-4A36-BFA3-C9D6CB400CDC}" type="slidenum">
              <a:rPr lang="en-US" smtClean="0"/>
              <a:t>6</a:t>
            </a:fld>
            <a:endParaRPr lang="en-US" dirty="0"/>
          </a:p>
        </p:txBody>
      </p:sp>
    </p:spTree>
    <p:extLst>
      <p:ext uri="{BB962C8B-B14F-4D97-AF65-F5344CB8AC3E}">
        <p14:creationId xmlns:p14="http://schemas.microsoft.com/office/powerpoint/2010/main" val="1782681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080000" y="1270000"/>
            <a:ext cx="6096000" cy="3429000"/>
          </a:xfrm>
        </p:spPr>
      </p:sp>
      <p:sp>
        <p:nvSpPr>
          <p:cNvPr id="3" name="Notes Placeholder 2"/>
          <p:cNvSpPr>
            <a:spLocks noGrp="1"/>
          </p:cNvSpPr>
          <p:nvPr>
            <p:ph type="body" idx="1"/>
          </p:nvPr>
        </p:nvSpPr>
        <p:spPr/>
        <p:txBody>
          <a:bodyPr/>
          <a:lstStyle/>
          <a:p>
            <a:r>
              <a:rPr kumimoji="0" lang="en-US" sz="700" b="1" i="0" u="none" strike="noStrike" kern="1200" cap="none" spc="0" normalizeH="0" baseline="0" noProof="0" dirty="0">
                <a:ln>
                  <a:noFill/>
                </a:ln>
                <a:solidFill>
                  <a:srgbClr val="333334"/>
                </a:solidFill>
                <a:effectLst/>
                <a:uLnTx/>
                <a:uFillTx/>
                <a:latin typeface="Metropolis-Bold"/>
                <a:ea typeface="+mn-ea"/>
                <a:cs typeface="+mn-cs"/>
              </a:rPr>
              <a:t>This slide provides a quick visual comparison of the various programming options. We will describe these options in more detail on the following slides. </a:t>
            </a:r>
          </a:p>
          <a:p>
            <a:endParaRPr kumimoji="0" lang="en-US" sz="700" b="1" i="0" u="none" strike="noStrike" kern="1200" cap="none" spc="0" normalizeH="0" baseline="0" noProof="0" dirty="0">
              <a:ln>
                <a:noFill/>
              </a:ln>
              <a:solidFill>
                <a:srgbClr val="333334"/>
              </a:solidFill>
              <a:effectLst/>
              <a:uLnTx/>
              <a:uFillTx/>
              <a:latin typeface="Metropolis-Bold"/>
              <a:ea typeface="+mn-ea"/>
              <a:cs typeface="+mn-cs"/>
            </a:endParaRPr>
          </a:p>
        </p:txBody>
      </p:sp>
      <p:sp>
        <p:nvSpPr>
          <p:cNvPr id="4" name="Slide Number Placeholder 3"/>
          <p:cNvSpPr>
            <a:spLocks noGrp="1"/>
          </p:cNvSpPr>
          <p:nvPr>
            <p:ph type="sldNum" sz="quarter" idx="10"/>
          </p:nvPr>
        </p:nvSpPr>
        <p:spPr/>
        <p:txBody>
          <a:bodyPr/>
          <a:lstStyle/>
          <a:p>
            <a:fld id="{156B7470-5BE3-4900-8E90-9871883196CF}" type="slidenum">
              <a:rPr lang="en-US" smtClean="0"/>
              <a:pPr/>
              <a:t>7</a:t>
            </a:fld>
            <a:endParaRPr lang="en-US"/>
          </a:p>
        </p:txBody>
      </p:sp>
    </p:spTree>
    <p:extLst>
      <p:ext uri="{BB962C8B-B14F-4D97-AF65-F5344CB8AC3E}">
        <p14:creationId xmlns:p14="http://schemas.microsoft.com/office/powerpoint/2010/main" val="2480694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7386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2880360"/>
            <a:ext cx="6400800" cy="56938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810" b="1" i="0">
                <a:solidFill>
                  <a:srgbClr val="27306B"/>
                </a:solidFill>
                <a:latin typeface="HelveticaNeueLTStd-BdCn"/>
                <a:cs typeface="HelveticaNeueLTStd-BdCn"/>
              </a:defRPr>
            </a:lvl1pPr>
          </a:lstStyle>
          <a:p>
            <a:pPr marL="6430">
              <a:lnSpc>
                <a:spcPts val="871"/>
              </a:lnSpc>
            </a:pPr>
            <a:r>
              <a:rPr lang="en-US" spc="5"/>
              <a:t>Bleeding Control Basic </a:t>
            </a:r>
            <a:r>
              <a:rPr lang="en-US" spc="-20"/>
              <a:t>v.</a:t>
            </a:r>
            <a:r>
              <a:rPr lang="en-US" spc="-8"/>
              <a:t> </a:t>
            </a:r>
            <a:r>
              <a:rPr lang="en-US" spc="8"/>
              <a:t>1.0</a:t>
            </a:r>
            <a:endParaRPr lang="en-US" spc="8" dirty="0"/>
          </a:p>
        </p:txBody>
      </p:sp>
      <p:sp>
        <p:nvSpPr>
          <p:cNvPr id="5" name="Holder 5"/>
          <p:cNvSpPr>
            <a:spLocks noGrp="1"/>
          </p:cNvSpPr>
          <p:nvPr>
            <p:ph type="dt" sz="half" idx="6"/>
          </p:nvPr>
        </p:nvSpPr>
        <p:spPr/>
        <p:txBody>
          <a:bodyPr lIns="0" tIns="0" rIns="0" bIns="0"/>
          <a:lstStyle>
            <a:lvl1pPr>
              <a:defRPr sz="810" b="0" i="0">
                <a:solidFill>
                  <a:srgbClr val="27306B"/>
                </a:solidFill>
                <a:latin typeface="HelveticaNeueLTStd-Cn"/>
                <a:cs typeface="HelveticaNeueLTStd-Cn"/>
              </a:defRPr>
            </a:lvl1pPr>
          </a:lstStyle>
          <a:p>
            <a:pPr>
              <a:lnSpc>
                <a:spcPts val="873"/>
              </a:lnSpc>
            </a:pPr>
            <a:r>
              <a:rPr lang="en-US" b="1" spc="5">
                <a:solidFill>
                  <a:srgbClr val="4C4C4C"/>
                </a:solidFill>
                <a:latin typeface="HelveticaNeueLTStd-HvCn"/>
                <a:cs typeface="HelveticaNeueLTStd-HvCn"/>
              </a:rPr>
              <a:t>Introduction  </a:t>
            </a:r>
            <a:r>
              <a:rPr lang="en-US">
                <a:solidFill>
                  <a:srgbClr val="4C4C4C"/>
                </a:solidFill>
              </a:rPr>
              <a:t>|  </a:t>
            </a:r>
            <a:r>
              <a:rPr lang="en-US" spc="5">
                <a:solidFill>
                  <a:srgbClr val="4C4C4C"/>
                </a:solidFill>
              </a:rPr>
              <a:t>Principles  </a:t>
            </a:r>
            <a:r>
              <a:rPr lang="en-US">
                <a:solidFill>
                  <a:srgbClr val="4C4C4C"/>
                </a:solidFill>
              </a:rPr>
              <a:t>|  </a:t>
            </a:r>
            <a:r>
              <a:rPr lang="en-US" spc="5">
                <a:solidFill>
                  <a:srgbClr val="4C4C4C"/>
                </a:solidFill>
              </a:rPr>
              <a:t>A-Alert  </a:t>
            </a:r>
            <a:r>
              <a:rPr lang="en-US">
                <a:solidFill>
                  <a:srgbClr val="4C4C4C"/>
                </a:solidFill>
              </a:rPr>
              <a:t>|  </a:t>
            </a:r>
            <a:r>
              <a:rPr lang="en-US" spc="5">
                <a:solidFill>
                  <a:srgbClr val="4C4C4C"/>
                </a:solidFill>
              </a:rPr>
              <a:t>B-Bleeding  </a:t>
            </a:r>
            <a:r>
              <a:rPr lang="en-US">
                <a:solidFill>
                  <a:srgbClr val="4C4C4C"/>
                </a:solidFill>
              </a:rPr>
              <a:t>|  </a:t>
            </a:r>
            <a:r>
              <a:rPr lang="en-US" spc="5">
                <a:solidFill>
                  <a:srgbClr val="4C4C4C"/>
                </a:solidFill>
              </a:rPr>
              <a:t>C-Compression </a:t>
            </a:r>
            <a:r>
              <a:rPr lang="en-US" spc="127">
                <a:solidFill>
                  <a:srgbClr val="4C4C4C"/>
                </a:solidFill>
              </a:rPr>
              <a:t> </a:t>
            </a:r>
            <a:r>
              <a:rPr lang="en-US">
                <a:solidFill>
                  <a:srgbClr val="4C4C4C"/>
                </a:solidFill>
              </a:rPr>
              <a:t>|</a:t>
            </a:r>
            <a:endParaRPr lang="en-US" dirty="0">
              <a:solidFill>
                <a:srgbClr val="4C4C4C"/>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1305595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C09EB-3C5C-4986-A2C4-5A66040772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25CD4C-D324-4C4C-AC14-6A340A2EAB32}"/>
              </a:ext>
            </a:extLst>
          </p:cNvPr>
          <p:cNvSpPr>
            <a:spLocks noGrp="1"/>
          </p:cNvSpPr>
          <p:nvPr>
            <p:ph sz="half" idx="1"/>
          </p:nvPr>
        </p:nvSpPr>
        <p:spPr>
          <a:xfrm>
            <a:off x="628650" y="1369457"/>
            <a:ext cx="3900488" cy="32629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E2ACFF2-4540-4A65-9BF8-C8AD7BFECDC6}"/>
              </a:ext>
            </a:extLst>
          </p:cNvPr>
          <p:cNvSpPr>
            <a:spLocks noGrp="1"/>
          </p:cNvSpPr>
          <p:nvPr>
            <p:ph sz="half" idx="2"/>
          </p:nvPr>
        </p:nvSpPr>
        <p:spPr>
          <a:xfrm>
            <a:off x="4614862" y="1369457"/>
            <a:ext cx="3900488" cy="32629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B23BB00-6B14-44E7-9869-92CFEA5F9564}"/>
              </a:ext>
            </a:extLst>
          </p:cNvPr>
          <p:cNvSpPr>
            <a:spLocks noGrp="1"/>
          </p:cNvSpPr>
          <p:nvPr>
            <p:ph type="dt" sz="half" idx="10"/>
          </p:nvPr>
        </p:nvSpPr>
        <p:spPr/>
        <p:txBody>
          <a:bodyPr/>
          <a:lstStyle/>
          <a:p>
            <a:fld id="{82C6DF5E-3347-4FCC-8C67-F457EC887CFD}" type="datetimeFigureOut">
              <a:rPr lang="en-US" smtClean="0"/>
              <a:t>12/2/2022</a:t>
            </a:fld>
            <a:endParaRPr lang="en-US"/>
          </a:p>
        </p:txBody>
      </p:sp>
      <p:sp>
        <p:nvSpPr>
          <p:cNvPr id="6" name="Footer Placeholder 5">
            <a:extLst>
              <a:ext uri="{FF2B5EF4-FFF2-40B4-BE49-F238E27FC236}">
                <a16:creationId xmlns:a16="http://schemas.microsoft.com/office/drawing/2014/main" id="{4969E324-1610-42A8-A8A0-3CA6E6ABF3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14A0B3-D361-48C0-A8C9-4F9B0989D8A1}"/>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4063060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F4DE8-D9EE-40B2-B2A4-8CE920011067}"/>
              </a:ext>
            </a:extLst>
          </p:cNvPr>
          <p:cNvSpPr>
            <a:spLocks noGrp="1"/>
          </p:cNvSpPr>
          <p:nvPr>
            <p:ph type="title"/>
          </p:nvPr>
        </p:nvSpPr>
        <p:spPr>
          <a:xfrm>
            <a:off x="629543" y="274053"/>
            <a:ext cx="7886700" cy="994142"/>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4E6C8E-C3E6-4E0A-B293-E5DD4B75B094}"/>
              </a:ext>
            </a:extLst>
          </p:cNvPr>
          <p:cNvSpPr>
            <a:spLocks noGrp="1"/>
          </p:cNvSpPr>
          <p:nvPr>
            <p:ph type="body" idx="1"/>
          </p:nvPr>
        </p:nvSpPr>
        <p:spPr>
          <a:xfrm>
            <a:off x="629543" y="1260962"/>
            <a:ext cx="3868341" cy="618023"/>
          </a:xfrm>
        </p:spPr>
        <p:txBody>
          <a:bodyPr anchor="b"/>
          <a:lstStyle>
            <a:lvl1pPr marL="0" indent="0">
              <a:buNone/>
              <a:defRPr sz="1215" b="1"/>
            </a:lvl1pPr>
            <a:lvl2pPr marL="231480" indent="0">
              <a:buNone/>
              <a:defRPr sz="1013" b="1"/>
            </a:lvl2pPr>
            <a:lvl3pPr marL="462961" indent="0">
              <a:buNone/>
              <a:defRPr sz="911" b="1"/>
            </a:lvl3pPr>
            <a:lvl4pPr marL="694441" indent="0">
              <a:buNone/>
              <a:defRPr sz="810" b="1"/>
            </a:lvl4pPr>
            <a:lvl5pPr marL="925921" indent="0">
              <a:buNone/>
              <a:defRPr sz="810" b="1"/>
            </a:lvl5pPr>
            <a:lvl6pPr marL="1157402" indent="0">
              <a:buNone/>
              <a:defRPr sz="810" b="1"/>
            </a:lvl6pPr>
            <a:lvl7pPr marL="1388882" indent="0">
              <a:buNone/>
              <a:defRPr sz="810" b="1"/>
            </a:lvl7pPr>
            <a:lvl8pPr marL="1620363" indent="0">
              <a:buNone/>
              <a:defRPr sz="810" b="1"/>
            </a:lvl8pPr>
            <a:lvl9pPr marL="1851843" indent="0">
              <a:buNone/>
              <a:defRPr sz="810" b="1"/>
            </a:lvl9pPr>
          </a:lstStyle>
          <a:p>
            <a:pPr lvl="0"/>
            <a:r>
              <a:rPr lang="en-US"/>
              <a:t>Click to edit Master text styles</a:t>
            </a:r>
          </a:p>
        </p:txBody>
      </p:sp>
      <p:sp>
        <p:nvSpPr>
          <p:cNvPr id="4" name="Content Placeholder 3">
            <a:extLst>
              <a:ext uri="{FF2B5EF4-FFF2-40B4-BE49-F238E27FC236}">
                <a16:creationId xmlns:a16="http://schemas.microsoft.com/office/drawing/2014/main" id="{EFC31764-0CB1-47FA-A016-7D9EC52F9E19}"/>
              </a:ext>
            </a:extLst>
          </p:cNvPr>
          <p:cNvSpPr>
            <a:spLocks noGrp="1"/>
          </p:cNvSpPr>
          <p:nvPr>
            <p:ph sz="half" idx="2"/>
          </p:nvPr>
        </p:nvSpPr>
        <p:spPr>
          <a:xfrm>
            <a:off x="629543" y="1878985"/>
            <a:ext cx="3868341" cy="27630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C05172-10DC-4B43-8F74-B186E245A61D}"/>
              </a:ext>
            </a:extLst>
          </p:cNvPr>
          <p:cNvSpPr>
            <a:spLocks noGrp="1"/>
          </p:cNvSpPr>
          <p:nvPr>
            <p:ph type="body" sz="quarter" idx="3"/>
          </p:nvPr>
        </p:nvSpPr>
        <p:spPr>
          <a:xfrm>
            <a:off x="4629150" y="1260962"/>
            <a:ext cx="3887093" cy="618023"/>
          </a:xfrm>
        </p:spPr>
        <p:txBody>
          <a:bodyPr anchor="b"/>
          <a:lstStyle>
            <a:lvl1pPr marL="0" indent="0">
              <a:buNone/>
              <a:defRPr sz="1215" b="1"/>
            </a:lvl1pPr>
            <a:lvl2pPr marL="231480" indent="0">
              <a:buNone/>
              <a:defRPr sz="1013" b="1"/>
            </a:lvl2pPr>
            <a:lvl3pPr marL="462961" indent="0">
              <a:buNone/>
              <a:defRPr sz="911" b="1"/>
            </a:lvl3pPr>
            <a:lvl4pPr marL="694441" indent="0">
              <a:buNone/>
              <a:defRPr sz="810" b="1"/>
            </a:lvl4pPr>
            <a:lvl5pPr marL="925921" indent="0">
              <a:buNone/>
              <a:defRPr sz="810" b="1"/>
            </a:lvl5pPr>
            <a:lvl6pPr marL="1157402" indent="0">
              <a:buNone/>
              <a:defRPr sz="810" b="1"/>
            </a:lvl6pPr>
            <a:lvl7pPr marL="1388882" indent="0">
              <a:buNone/>
              <a:defRPr sz="810" b="1"/>
            </a:lvl7pPr>
            <a:lvl8pPr marL="1620363" indent="0">
              <a:buNone/>
              <a:defRPr sz="810" b="1"/>
            </a:lvl8pPr>
            <a:lvl9pPr marL="1851843" indent="0">
              <a:buNone/>
              <a:defRPr sz="810" b="1"/>
            </a:lvl9pPr>
          </a:lstStyle>
          <a:p>
            <a:pPr lvl="0"/>
            <a:r>
              <a:rPr lang="en-US"/>
              <a:t>Click to edit Master text styles</a:t>
            </a:r>
          </a:p>
        </p:txBody>
      </p:sp>
      <p:sp>
        <p:nvSpPr>
          <p:cNvPr id="6" name="Content Placeholder 5">
            <a:extLst>
              <a:ext uri="{FF2B5EF4-FFF2-40B4-BE49-F238E27FC236}">
                <a16:creationId xmlns:a16="http://schemas.microsoft.com/office/drawing/2014/main" id="{93DB52F7-548B-47BB-8A34-68496FB5389E}"/>
              </a:ext>
            </a:extLst>
          </p:cNvPr>
          <p:cNvSpPr>
            <a:spLocks noGrp="1"/>
          </p:cNvSpPr>
          <p:nvPr>
            <p:ph sz="quarter" idx="4"/>
          </p:nvPr>
        </p:nvSpPr>
        <p:spPr>
          <a:xfrm>
            <a:off x="4629150" y="1878985"/>
            <a:ext cx="3887093" cy="27630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A51D23-0EE2-42EE-98F7-B1CB4B7BD5CC}"/>
              </a:ext>
            </a:extLst>
          </p:cNvPr>
          <p:cNvSpPr>
            <a:spLocks noGrp="1"/>
          </p:cNvSpPr>
          <p:nvPr>
            <p:ph type="dt" sz="half" idx="10"/>
          </p:nvPr>
        </p:nvSpPr>
        <p:spPr/>
        <p:txBody>
          <a:bodyPr/>
          <a:lstStyle/>
          <a:p>
            <a:fld id="{82C6DF5E-3347-4FCC-8C67-F457EC887CFD}" type="datetimeFigureOut">
              <a:rPr lang="en-US" smtClean="0"/>
              <a:t>12/2/2022</a:t>
            </a:fld>
            <a:endParaRPr lang="en-US"/>
          </a:p>
        </p:txBody>
      </p:sp>
      <p:sp>
        <p:nvSpPr>
          <p:cNvPr id="8" name="Footer Placeholder 7">
            <a:extLst>
              <a:ext uri="{FF2B5EF4-FFF2-40B4-BE49-F238E27FC236}">
                <a16:creationId xmlns:a16="http://schemas.microsoft.com/office/drawing/2014/main" id="{E8666980-7AB5-4B80-B539-B1CF230EB9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6C43594-FEFC-4855-88DB-2C72BD2274BE}"/>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21040585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13C29-CFA8-42BA-A7B6-4E20BA19F0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D2F4B95-377C-48D1-9621-9322DC0329CB}"/>
              </a:ext>
            </a:extLst>
          </p:cNvPr>
          <p:cNvSpPr>
            <a:spLocks noGrp="1"/>
          </p:cNvSpPr>
          <p:nvPr>
            <p:ph type="dt" sz="half" idx="10"/>
          </p:nvPr>
        </p:nvSpPr>
        <p:spPr/>
        <p:txBody>
          <a:bodyPr/>
          <a:lstStyle/>
          <a:p>
            <a:fld id="{82C6DF5E-3347-4FCC-8C67-F457EC887CFD}" type="datetimeFigureOut">
              <a:rPr lang="en-US" smtClean="0"/>
              <a:t>12/2/2022</a:t>
            </a:fld>
            <a:endParaRPr lang="en-US"/>
          </a:p>
        </p:txBody>
      </p:sp>
      <p:sp>
        <p:nvSpPr>
          <p:cNvPr id="4" name="Footer Placeholder 3">
            <a:extLst>
              <a:ext uri="{FF2B5EF4-FFF2-40B4-BE49-F238E27FC236}">
                <a16:creationId xmlns:a16="http://schemas.microsoft.com/office/drawing/2014/main" id="{48BE6636-59EA-45A6-848D-04496B68315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7EE3959-414F-4E38-800B-0ADB4B35E080}"/>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36644131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7226D5-95A8-499C-85CA-D5243F2452D5}"/>
              </a:ext>
            </a:extLst>
          </p:cNvPr>
          <p:cNvSpPr>
            <a:spLocks noGrp="1"/>
          </p:cNvSpPr>
          <p:nvPr>
            <p:ph type="dt" sz="half" idx="10"/>
          </p:nvPr>
        </p:nvSpPr>
        <p:spPr/>
        <p:txBody>
          <a:bodyPr/>
          <a:lstStyle/>
          <a:p>
            <a:fld id="{82C6DF5E-3347-4FCC-8C67-F457EC887CFD}" type="datetimeFigureOut">
              <a:rPr lang="en-US" smtClean="0"/>
              <a:t>12/2/2022</a:t>
            </a:fld>
            <a:endParaRPr lang="en-US"/>
          </a:p>
        </p:txBody>
      </p:sp>
      <p:sp>
        <p:nvSpPr>
          <p:cNvPr id="3" name="Footer Placeholder 2">
            <a:extLst>
              <a:ext uri="{FF2B5EF4-FFF2-40B4-BE49-F238E27FC236}">
                <a16:creationId xmlns:a16="http://schemas.microsoft.com/office/drawing/2014/main" id="{1F64BD63-EC95-484C-8BB9-8A450C8E39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620653F-36C4-4D34-A6AF-7D518F67CFFF}"/>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12217444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C64EB-4787-46A6-A5FA-8DE65F3E31A4}"/>
              </a:ext>
            </a:extLst>
          </p:cNvPr>
          <p:cNvSpPr>
            <a:spLocks noGrp="1"/>
          </p:cNvSpPr>
          <p:nvPr>
            <p:ph type="title"/>
          </p:nvPr>
        </p:nvSpPr>
        <p:spPr>
          <a:xfrm>
            <a:off x="629543" y="343168"/>
            <a:ext cx="2949476" cy="1199882"/>
          </a:xfrm>
        </p:spPr>
        <p:txBody>
          <a:bodyPr anchor="b"/>
          <a:lstStyle>
            <a:lvl1pPr>
              <a:defRPr sz="1620"/>
            </a:lvl1pPr>
          </a:lstStyle>
          <a:p>
            <a:r>
              <a:rPr lang="en-US"/>
              <a:t>Click to edit Master title style</a:t>
            </a:r>
          </a:p>
        </p:txBody>
      </p:sp>
      <p:sp>
        <p:nvSpPr>
          <p:cNvPr id="3" name="Content Placeholder 2">
            <a:extLst>
              <a:ext uri="{FF2B5EF4-FFF2-40B4-BE49-F238E27FC236}">
                <a16:creationId xmlns:a16="http://schemas.microsoft.com/office/drawing/2014/main" id="{A98C7FDA-D777-46FA-BC6D-55937E54B144}"/>
              </a:ext>
            </a:extLst>
          </p:cNvPr>
          <p:cNvSpPr>
            <a:spLocks noGrp="1"/>
          </p:cNvSpPr>
          <p:nvPr>
            <p:ph idx="1"/>
          </p:nvPr>
        </p:nvSpPr>
        <p:spPr>
          <a:xfrm>
            <a:off x="3887093" y="740182"/>
            <a:ext cx="4629150" cy="3655903"/>
          </a:xfrm>
        </p:spPr>
        <p:txBody>
          <a:bodyPr/>
          <a:lstStyle>
            <a:lvl1pPr>
              <a:defRPr sz="1620"/>
            </a:lvl1pPr>
            <a:lvl2pPr>
              <a:defRPr sz="1418"/>
            </a:lvl2pPr>
            <a:lvl3pPr>
              <a:defRPr sz="121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03BD17-F8D9-4876-B292-9C64D8B10BCB}"/>
              </a:ext>
            </a:extLst>
          </p:cNvPr>
          <p:cNvSpPr>
            <a:spLocks noGrp="1"/>
          </p:cNvSpPr>
          <p:nvPr>
            <p:ph type="body" sz="half" idx="2"/>
          </p:nvPr>
        </p:nvSpPr>
        <p:spPr>
          <a:xfrm>
            <a:off x="629543" y="1543050"/>
            <a:ext cx="2949476" cy="2858661"/>
          </a:xfrm>
        </p:spPr>
        <p:txBody>
          <a:bodyPr/>
          <a:lstStyle>
            <a:lvl1pPr marL="0" indent="0">
              <a:buNone/>
              <a:defRPr sz="810"/>
            </a:lvl1pPr>
            <a:lvl2pPr marL="231480" indent="0">
              <a:buNone/>
              <a:defRPr sz="709"/>
            </a:lvl2pPr>
            <a:lvl3pPr marL="462961" indent="0">
              <a:buNone/>
              <a:defRPr sz="608"/>
            </a:lvl3pPr>
            <a:lvl4pPr marL="694441" indent="0">
              <a:buNone/>
              <a:defRPr sz="506"/>
            </a:lvl4pPr>
            <a:lvl5pPr marL="925921" indent="0">
              <a:buNone/>
              <a:defRPr sz="506"/>
            </a:lvl5pPr>
            <a:lvl6pPr marL="1157402" indent="0">
              <a:buNone/>
              <a:defRPr sz="506"/>
            </a:lvl6pPr>
            <a:lvl7pPr marL="1388882" indent="0">
              <a:buNone/>
              <a:defRPr sz="506"/>
            </a:lvl7pPr>
            <a:lvl8pPr marL="1620363" indent="0">
              <a:buNone/>
              <a:defRPr sz="506"/>
            </a:lvl8pPr>
            <a:lvl9pPr marL="1851843" indent="0">
              <a:buNone/>
              <a:defRPr sz="506"/>
            </a:lvl9pPr>
          </a:lstStyle>
          <a:p>
            <a:pPr lvl="0"/>
            <a:r>
              <a:rPr lang="en-US"/>
              <a:t>Click to edit Master text styles</a:t>
            </a:r>
          </a:p>
        </p:txBody>
      </p:sp>
      <p:sp>
        <p:nvSpPr>
          <p:cNvPr id="5" name="Date Placeholder 4">
            <a:extLst>
              <a:ext uri="{FF2B5EF4-FFF2-40B4-BE49-F238E27FC236}">
                <a16:creationId xmlns:a16="http://schemas.microsoft.com/office/drawing/2014/main" id="{8926A578-C685-423F-90EE-44C9C15E4805}"/>
              </a:ext>
            </a:extLst>
          </p:cNvPr>
          <p:cNvSpPr>
            <a:spLocks noGrp="1"/>
          </p:cNvSpPr>
          <p:nvPr>
            <p:ph type="dt" sz="half" idx="10"/>
          </p:nvPr>
        </p:nvSpPr>
        <p:spPr/>
        <p:txBody>
          <a:bodyPr/>
          <a:lstStyle/>
          <a:p>
            <a:fld id="{82C6DF5E-3347-4FCC-8C67-F457EC887CFD}" type="datetimeFigureOut">
              <a:rPr lang="en-US" smtClean="0"/>
              <a:t>12/2/2022</a:t>
            </a:fld>
            <a:endParaRPr lang="en-US"/>
          </a:p>
        </p:txBody>
      </p:sp>
      <p:sp>
        <p:nvSpPr>
          <p:cNvPr id="6" name="Footer Placeholder 5">
            <a:extLst>
              <a:ext uri="{FF2B5EF4-FFF2-40B4-BE49-F238E27FC236}">
                <a16:creationId xmlns:a16="http://schemas.microsoft.com/office/drawing/2014/main" id="{61A03225-FA15-4A52-8CF2-3DB913662D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676229-7A55-402B-BC96-FA5129719F77}"/>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1892825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F53D6-0937-4FDE-A08A-62B32BB9A8C0}"/>
              </a:ext>
            </a:extLst>
          </p:cNvPr>
          <p:cNvSpPr>
            <a:spLocks noGrp="1"/>
          </p:cNvSpPr>
          <p:nvPr>
            <p:ph type="title"/>
          </p:nvPr>
        </p:nvSpPr>
        <p:spPr>
          <a:xfrm>
            <a:off x="629543" y="343168"/>
            <a:ext cx="2949476" cy="1199882"/>
          </a:xfrm>
        </p:spPr>
        <p:txBody>
          <a:bodyPr anchor="b"/>
          <a:lstStyle>
            <a:lvl1pPr>
              <a:defRPr sz="1620"/>
            </a:lvl1pPr>
          </a:lstStyle>
          <a:p>
            <a:r>
              <a:rPr lang="en-US"/>
              <a:t>Click to edit Master title style</a:t>
            </a:r>
          </a:p>
        </p:txBody>
      </p:sp>
      <p:sp>
        <p:nvSpPr>
          <p:cNvPr id="3" name="Picture Placeholder 2">
            <a:extLst>
              <a:ext uri="{FF2B5EF4-FFF2-40B4-BE49-F238E27FC236}">
                <a16:creationId xmlns:a16="http://schemas.microsoft.com/office/drawing/2014/main" id="{AAD4EC43-F453-4786-A8CD-765F07FEC533}"/>
              </a:ext>
            </a:extLst>
          </p:cNvPr>
          <p:cNvSpPr>
            <a:spLocks noGrp="1"/>
          </p:cNvSpPr>
          <p:nvPr>
            <p:ph type="pic" idx="1"/>
          </p:nvPr>
        </p:nvSpPr>
        <p:spPr>
          <a:xfrm>
            <a:off x="3887093" y="740182"/>
            <a:ext cx="4629150" cy="3655903"/>
          </a:xfrm>
        </p:spPr>
        <p:txBody>
          <a:bodyPr/>
          <a:lstStyle>
            <a:lvl1pPr marL="0" indent="0">
              <a:buNone/>
              <a:defRPr sz="1620"/>
            </a:lvl1pPr>
            <a:lvl2pPr marL="231480" indent="0">
              <a:buNone/>
              <a:defRPr sz="1418"/>
            </a:lvl2pPr>
            <a:lvl3pPr marL="462961" indent="0">
              <a:buNone/>
              <a:defRPr sz="1215"/>
            </a:lvl3pPr>
            <a:lvl4pPr marL="694441" indent="0">
              <a:buNone/>
              <a:defRPr sz="1013"/>
            </a:lvl4pPr>
            <a:lvl5pPr marL="925921" indent="0">
              <a:buNone/>
              <a:defRPr sz="1013"/>
            </a:lvl5pPr>
            <a:lvl6pPr marL="1157402" indent="0">
              <a:buNone/>
              <a:defRPr sz="1013"/>
            </a:lvl6pPr>
            <a:lvl7pPr marL="1388882" indent="0">
              <a:buNone/>
              <a:defRPr sz="1013"/>
            </a:lvl7pPr>
            <a:lvl8pPr marL="1620363" indent="0">
              <a:buNone/>
              <a:defRPr sz="1013"/>
            </a:lvl8pPr>
            <a:lvl9pPr marL="1851843" indent="0">
              <a:buNone/>
              <a:defRPr sz="1013"/>
            </a:lvl9pPr>
          </a:lstStyle>
          <a:p>
            <a:endParaRPr lang="en-US"/>
          </a:p>
        </p:txBody>
      </p:sp>
      <p:sp>
        <p:nvSpPr>
          <p:cNvPr id="4" name="Text Placeholder 3">
            <a:extLst>
              <a:ext uri="{FF2B5EF4-FFF2-40B4-BE49-F238E27FC236}">
                <a16:creationId xmlns:a16="http://schemas.microsoft.com/office/drawing/2014/main" id="{47EECC45-B524-4210-8A77-7658249CF295}"/>
              </a:ext>
            </a:extLst>
          </p:cNvPr>
          <p:cNvSpPr>
            <a:spLocks noGrp="1"/>
          </p:cNvSpPr>
          <p:nvPr>
            <p:ph type="body" sz="half" idx="2"/>
          </p:nvPr>
        </p:nvSpPr>
        <p:spPr>
          <a:xfrm>
            <a:off x="629543" y="1543050"/>
            <a:ext cx="2949476" cy="2858661"/>
          </a:xfrm>
        </p:spPr>
        <p:txBody>
          <a:bodyPr/>
          <a:lstStyle>
            <a:lvl1pPr marL="0" indent="0">
              <a:buNone/>
              <a:defRPr sz="810"/>
            </a:lvl1pPr>
            <a:lvl2pPr marL="231480" indent="0">
              <a:buNone/>
              <a:defRPr sz="709"/>
            </a:lvl2pPr>
            <a:lvl3pPr marL="462961" indent="0">
              <a:buNone/>
              <a:defRPr sz="608"/>
            </a:lvl3pPr>
            <a:lvl4pPr marL="694441" indent="0">
              <a:buNone/>
              <a:defRPr sz="506"/>
            </a:lvl4pPr>
            <a:lvl5pPr marL="925921" indent="0">
              <a:buNone/>
              <a:defRPr sz="506"/>
            </a:lvl5pPr>
            <a:lvl6pPr marL="1157402" indent="0">
              <a:buNone/>
              <a:defRPr sz="506"/>
            </a:lvl6pPr>
            <a:lvl7pPr marL="1388882" indent="0">
              <a:buNone/>
              <a:defRPr sz="506"/>
            </a:lvl7pPr>
            <a:lvl8pPr marL="1620363" indent="0">
              <a:buNone/>
              <a:defRPr sz="506"/>
            </a:lvl8pPr>
            <a:lvl9pPr marL="1851843" indent="0">
              <a:buNone/>
              <a:defRPr sz="506"/>
            </a:lvl9pPr>
          </a:lstStyle>
          <a:p>
            <a:pPr lvl="0"/>
            <a:r>
              <a:rPr lang="en-US"/>
              <a:t>Click to edit Master text styles</a:t>
            </a:r>
          </a:p>
        </p:txBody>
      </p:sp>
      <p:sp>
        <p:nvSpPr>
          <p:cNvPr id="5" name="Date Placeholder 4">
            <a:extLst>
              <a:ext uri="{FF2B5EF4-FFF2-40B4-BE49-F238E27FC236}">
                <a16:creationId xmlns:a16="http://schemas.microsoft.com/office/drawing/2014/main" id="{2D222B71-D4B5-49B7-AF07-CEFFB22C33A5}"/>
              </a:ext>
            </a:extLst>
          </p:cNvPr>
          <p:cNvSpPr>
            <a:spLocks noGrp="1"/>
          </p:cNvSpPr>
          <p:nvPr>
            <p:ph type="dt" sz="half" idx="10"/>
          </p:nvPr>
        </p:nvSpPr>
        <p:spPr/>
        <p:txBody>
          <a:bodyPr/>
          <a:lstStyle/>
          <a:p>
            <a:fld id="{82C6DF5E-3347-4FCC-8C67-F457EC887CFD}" type="datetimeFigureOut">
              <a:rPr lang="en-US" smtClean="0"/>
              <a:t>12/2/2022</a:t>
            </a:fld>
            <a:endParaRPr lang="en-US"/>
          </a:p>
        </p:txBody>
      </p:sp>
      <p:sp>
        <p:nvSpPr>
          <p:cNvPr id="6" name="Footer Placeholder 5">
            <a:extLst>
              <a:ext uri="{FF2B5EF4-FFF2-40B4-BE49-F238E27FC236}">
                <a16:creationId xmlns:a16="http://schemas.microsoft.com/office/drawing/2014/main" id="{240D5BBF-C21B-4B6C-B884-373A9AFB10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68D4AC-A355-4152-8CAA-8B66AAF461B4}"/>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32763359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95BA2-A388-47DD-930A-38C4D7F155F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52EAC0E-E6F7-4082-A737-BF2CF3FFA9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43A75-9419-44E8-A615-25FC66EAE971}"/>
              </a:ext>
            </a:extLst>
          </p:cNvPr>
          <p:cNvSpPr>
            <a:spLocks noGrp="1"/>
          </p:cNvSpPr>
          <p:nvPr>
            <p:ph type="dt" sz="half" idx="10"/>
          </p:nvPr>
        </p:nvSpPr>
        <p:spPr/>
        <p:txBody>
          <a:bodyPr/>
          <a:lstStyle/>
          <a:p>
            <a:fld id="{82C6DF5E-3347-4FCC-8C67-F457EC887CFD}" type="datetimeFigureOut">
              <a:rPr lang="en-US" smtClean="0"/>
              <a:t>12/2/2022</a:t>
            </a:fld>
            <a:endParaRPr lang="en-US"/>
          </a:p>
        </p:txBody>
      </p:sp>
      <p:sp>
        <p:nvSpPr>
          <p:cNvPr id="5" name="Footer Placeholder 4">
            <a:extLst>
              <a:ext uri="{FF2B5EF4-FFF2-40B4-BE49-F238E27FC236}">
                <a16:creationId xmlns:a16="http://schemas.microsoft.com/office/drawing/2014/main" id="{4E25ADE7-A248-4E8F-BBBE-0F50BAA706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E4033C-ED28-49F2-819B-22E90E2A75D8}"/>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15899384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475BB9-727E-4569-B7DB-8E7254721700}"/>
              </a:ext>
            </a:extLst>
          </p:cNvPr>
          <p:cNvSpPr>
            <a:spLocks noGrp="1"/>
          </p:cNvSpPr>
          <p:nvPr>
            <p:ph type="title" orient="vert"/>
          </p:nvPr>
        </p:nvSpPr>
        <p:spPr>
          <a:xfrm>
            <a:off x="6543675" y="274053"/>
            <a:ext cx="1971675" cy="435831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830A97-F056-4873-83E8-E1938C2B6F03}"/>
              </a:ext>
            </a:extLst>
          </p:cNvPr>
          <p:cNvSpPr>
            <a:spLocks noGrp="1"/>
          </p:cNvSpPr>
          <p:nvPr>
            <p:ph type="body" orient="vert" idx="1"/>
          </p:nvPr>
        </p:nvSpPr>
        <p:spPr>
          <a:xfrm>
            <a:off x="628650" y="274053"/>
            <a:ext cx="5829300" cy="43583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F5B8EC-0679-48D8-9B23-0EBE045DB1AA}"/>
              </a:ext>
            </a:extLst>
          </p:cNvPr>
          <p:cNvSpPr>
            <a:spLocks noGrp="1"/>
          </p:cNvSpPr>
          <p:nvPr>
            <p:ph type="dt" sz="half" idx="10"/>
          </p:nvPr>
        </p:nvSpPr>
        <p:spPr/>
        <p:txBody>
          <a:bodyPr/>
          <a:lstStyle/>
          <a:p>
            <a:fld id="{82C6DF5E-3347-4FCC-8C67-F457EC887CFD}" type="datetimeFigureOut">
              <a:rPr lang="en-US" smtClean="0"/>
              <a:t>12/2/2022</a:t>
            </a:fld>
            <a:endParaRPr lang="en-US"/>
          </a:p>
        </p:txBody>
      </p:sp>
      <p:sp>
        <p:nvSpPr>
          <p:cNvPr id="5" name="Footer Placeholder 4">
            <a:extLst>
              <a:ext uri="{FF2B5EF4-FFF2-40B4-BE49-F238E27FC236}">
                <a16:creationId xmlns:a16="http://schemas.microsoft.com/office/drawing/2014/main" id="{59B72976-3748-4238-AEB5-E845E8EBF0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089C49-6364-4B41-ACB0-0F0298C29A84}"/>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872887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07231" y="492976"/>
            <a:ext cx="7729538" cy="373949"/>
          </a:xfrm>
        </p:spPr>
        <p:txBody>
          <a:bodyPr lIns="0" tIns="0" rIns="0" bIns="0"/>
          <a:lstStyle>
            <a:lvl1pPr>
              <a:defRPr sz="2430" b="1" i="0">
                <a:solidFill>
                  <a:schemeClr val="bg1"/>
                </a:solidFill>
                <a:latin typeface="HelveticaNeueLTStd-Bd"/>
                <a:cs typeface="HelveticaNeueLTStd-Bd"/>
              </a:defRPr>
            </a:lvl1pPr>
          </a:lstStyle>
          <a:p>
            <a:endParaRPr/>
          </a:p>
        </p:txBody>
      </p:sp>
      <p:sp>
        <p:nvSpPr>
          <p:cNvPr id="3" name="Holder 3"/>
          <p:cNvSpPr>
            <a:spLocks noGrp="1"/>
          </p:cNvSpPr>
          <p:nvPr>
            <p:ph type="body" idx="1"/>
          </p:nvPr>
        </p:nvSpPr>
        <p:spPr>
          <a:xfrm>
            <a:off x="949762" y="1227481"/>
            <a:ext cx="7244476" cy="288220"/>
          </a:xfrm>
        </p:spPr>
        <p:txBody>
          <a:bodyPr lIns="0" tIns="0" rIns="0" bIns="0"/>
          <a:lstStyle>
            <a:lvl1pPr>
              <a:defRPr sz="1873" b="1" i="0">
                <a:solidFill>
                  <a:srgbClr val="27306B"/>
                </a:solidFill>
                <a:latin typeface="HelveticaNeueLTStd-Bd"/>
                <a:cs typeface="HelveticaNeueLTStd-Bd"/>
              </a:defRPr>
            </a:lvl1pPr>
          </a:lstStyle>
          <a:p>
            <a:endParaRPr/>
          </a:p>
        </p:txBody>
      </p:sp>
      <p:sp>
        <p:nvSpPr>
          <p:cNvPr id="4" name="Holder 4"/>
          <p:cNvSpPr>
            <a:spLocks noGrp="1"/>
          </p:cNvSpPr>
          <p:nvPr>
            <p:ph type="ftr" sz="quarter" idx="5"/>
          </p:nvPr>
        </p:nvSpPr>
        <p:spPr/>
        <p:txBody>
          <a:bodyPr lIns="0" tIns="0" rIns="0" bIns="0"/>
          <a:lstStyle>
            <a:lvl1pPr>
              <a:defRPr sz="810" b="1" i="0">
                <a:solidFill>
                  <a:srgbClr val="27306B"/>
                </a:solidFill>
                <a:latin typeface="HelveticaNeueLTStd-BdCn"/>
                <a:cs typeface="HelveticaNeueLTStd-BdCn"/>
              </a:defRPr>
            </a:lvl1pPr>
          </a:lstStyle>
          <a:p>
            <a:pPr marL="6430">
              <a:lnSpc>
                <a:spcPts val="871"/>
              </a:lnSpc>
            </a:pPr>
            <a:r>
              <a:rPr lang="en-US" spc="5"/>
              <a:t>Bleeding Control Basic </a:t>
            </a:r>
            <a:r>
              <a:rPr lang="en-US" spc="-20"/>
              <a:t>v.</a:t>
            </a:r>
            <a:r>
              <a:rPr lang="en-US" spc="-8"/>
              <a:t> </a:t>
            </a:r>
            <a:r>
              <a:rPr lang="en-US" spc="8"/>
              <a:t>1.0</a:t>
            </a:r>
            <a:endParaRPr lang="en-US" spc="8" dirty="0"/>
          </a:p>
        </p:txBody>
      </p:sp>
      <p:sp>
        <p:nvSpPr>
          <p:cNvPr id="5" name="Holder 5"/>
          <p:cNvSpPr>
            <a:spLocks noGrp="1"/>
          </p:cNvSpPr>
          <p:nvPr>
            <p:ph type="dt" sz="half" idx="6"/>
          </p:nvPr>
        </p:nvSpPr>
        <p:spPr/>
        <p:txBody>
          <a:bodyPr lIns="0" tIns="0" rIns="0" bIns="0"/>
          <a:lstStyle>
            <a:lvl1pPr>
              <a:defRPr sz="810" b="0" i="0">
                <a:solidFill>
                  <a:srgbClr val="27306B"/>
                </a:solidFill>
                <a:latin typeface="HelveticaNeueLTStd-Cn"/>
                <a:cs typeface="HelveticaNeueLTStd-Cn"/>
              </a:defRPr>
            </a:lvl1pPr>
          </a:lstStyle>
          <a:p>
            <a:pPr>
              <a:lnSpc>
                <a:spcPts val="873"/>
              </a:lnSpc>
            </a:pPr>
            <a:r>
              <a:rPr lang="en-US" b="1" spc="5">
                <a:solidFill>
                  <a:srgbClr val="4C4C4C"/>
                </a:solidFill>
                <a:latin typeface="HelveticaNeueLTStd-HvCn"/>
                <a:cs typeface="HelveticaNeueLTStd-HvCn"/>
              </a:rPr>
              <a:t>Introduction  </a:t>
            </a:r>
            <a:r>
              <a:rPr lang="en-US">
                <a:solidFill>
                  <a:srgbClr val="4C4C4C"/>
                </a:solidFill>
              </a:rPr>
              <a:t>|  </a:t>
            </a:r>
            <a:r>
              <a:rPr lang="en-US" spc="5">
                <a:solidFill>
                  <a:srgbClr val="4C4C4C"/>
                </a:solidFill>
              </a:rPr>
              <a:t>Principles  </a:t>
            </a:r>
            <a:r>
              <a:rPr lang="en-US">
                <a:solidFill>
                  <a:srgbClr val="4C4C4C"/>
                </a:solidFill>
              </a:rPr>
              <a:t>|  </a:t>
            </a:r>
            <a:r>
              <a:rPr lang="en-US" spc="5">
                <a:solidFill>
                  <a:srgbClr val="4C4C4C"/>
                </a:solidFill>
              </a:rPr>
              <a:t>A-Alert  </a:t>
            </a:r>
            <a:r>
              <a:rPr lang="en-US">
                <a:solidFill>
                  <a:srgbClr val="4C4C4C"/>
                </a:solidFill>
              </a:rPr>
              <a:t>|  </a:t>
            </a:r>
            <a:r>
              <a:rPr lang="en-US" spc="5">
                <a:solidFill>
                  <a:srgbClr val="4C4C4C"/>
                </a:solidFill>
              </a:rPr>
              <a:t>B-Bleeding  </a:t>
            </a:r>
            <a:r>
              <a:rPr lang="en-US">
                <a:solidFill>
                  <a:srgbClr val="4C4C4C"/>
                </a:solidFill>
              </a:rPr>
              <a:t>|  </a:t>
            </a:r>
            <a:r>
              <a:rPr lang="en-US" spc="5">
                <a:solidFill>
                  <a:srgbClr val="4C4C4C"/>
                </a:solidFill>
              </a:rPr>
              <a:t>C-Compression </a:t>
            </a:r>
            <a:r>
              <a:rPr lang="en-US" spc="127">
                <a:solidFill>
                  <a:srgbClr val="4C4C4C"/>
                </a:solidFill>
              </a:rPr>
              <a:t> </a:t>
            </a:r>
            <a:r>
              <a:rPr lang="en-US">
                <a:solidFill>
                  <a:srgbClr val="4C4C4C"/>
                </a:solidFill>
              </a:rPr>
              <a:t>|</a:t>
            </a:r>
            <a:endParaRPr lang="en-US" dirty="0">
              <a:solidFill>
                <a:srgbClr val="4C4C4C"/>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542638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707231" y="492976"/>
            <a:ext cx="7729538" cy="373949"/>
          </a:xfrm>
        </p:spPr>
        <p:txBody>
          <a:bodyPr lIns="0" tIns="0" rIns="0" bIns="0"/>
          <a:lstStyle>
            <a:lvl1pPr>
              <a:defRPr sz="2430" b="1" i="0">
                <a:solidFill>
                  <a:schemeClr val="bg1"/>
                </a:solidFill>
                <a:latin typeface="HelveticaNeueLTStd-Bd"/>
                <a:cs typeface="HelveticaNeueLTStd-Bd"/>
              </a:defRPr>
            </a:lvl1pPr>
          </a:lstStyle>
          <a:p>
            <a:endParaRPr/>
          </a:p>
        </p:txBody>
      </p:sp>
      <p:sp>
        <p:nvSpPr>
          <p:cNvPr id="3" name="Holder 3"/>
          <p:cNvSpPr>
            <a:spLocks noGrp="1"/>
          </p:cNvSpPr>
          <p:nvPr>
            <p:ph sz="half" idx="2"/>
          </p:nvPr>
        </p:nvSpPr>
        <p:spPr>
          <a:xfrm>
            <a:off x="457200" y="1183005"/>
            <a:ext cx="3977640" cy="569387"/>
          </a:xfrm>
          <a:prstGeom prst="rect">
            <a:avLst/>
          </a:prstGeom>
        </p:spPr>
        <p:txBody>
          <a:bodyPr wrap="square" lIns="0" tIns="0" rIns="0" bIns="0">
            <a:spAutoFit/>
          </a:bodyPr>
          <a:lstStyle>
            <a:lvl1pPr>
              <a:defRPr/>
            </a:lvl1pPr>
          </a:lstStyle>
          <a:p>
            <a:endParaRPr dirty="0"/>
          </a:p>
        </p:txBody>
      </p:sp>
      <p:sp>
        <p:nvSpPr>
          <p:cNvPr id="4" name="Holder 4"/>
          <p:cNvSpPr>
            <a:spLocks noGrp="1"/>
          </p:cNvSpPr>
          <p:nvPr>
            <p:ph sz="half" idx="3"/>
          </p:nvPr>
        </p:nvSpPr>
        <p:spPr>
          <a:xfrm>
            <a:off x="4709160" y="1183005"/>
            <a:ext cx="3977640" cy="569387"/>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810" b="1" i="0">
                <a:solidFill>
                  <a:srgbClr val="27306B"/>
                </a:solidFill>
                <a:latin typeface="HelveticaNeueLTStd-BdCn"/>
                <a:cs typeface="HelveticaNeueLTStd-BdCn"/>
              </a:defRPr>
            </a:lvl1pPr>
          </a:lstStyle>
          <a:p>
            <a:pPr marL="6430">
              <a:lnSpc>
                <a:spcPts val="871"/>
              </a:lnSpc>
            </a:pPr>
            <a:r>
              <a:rPr lang="en-US" spc="5"/>
              <a:t>Bleeding Control Basic </a:t>
            </a:r>
            <a:r>
              <a:rPr lang="en-US" spc="-20"/>
              <a:t>v.</a:t>
            </a:r>
            <a:r>
              <a:rPr lang="en-US" spc="-8"/>
              <a:t> </a:t>
            </a:r>
            <a:r>
              <a:rPr lang="en-US" spc="8"/>
              <a:t>1.0</a:t>
            </a:r>
            <a:endParaRPr lang="en-US" spc="8" dirty="0"/>
          </a:p>
        </p:txBody>
      </p:sp>
      <p:sp>
        <p:nvSpPr>
          <p:cNvPr id="6" name="Holder 6"/>
          <p:cNvSpPr>
            <a:spLocks noGrp="1"/>
          </p:cNvSpPr>
          <p:nvPr>
            <p:ph type="dt" sz="half" idx="6"/>
          </p:nvPr>
        </p:nvSpPr>
        <p:spPr/>
        <p:txBody>
          <a:bodyPr lIns="0" tIns="0" rIns="0" bIns="0"/>
          <a:lstStyle>
            <a:lvl1pPr>
              <a:defRPr sz="810" b="0" i="0">
                <a:solidFill>
                  <a:srgbClr val="27306B"/>
                </a:solidFill>
                <a:latin typeface="HelveticaNeueLTStd-Cn"/>
                <a:cs typeface="HelveticaNeueLTStd-Cn"/>
              </a:defRPr>
            </a:lvl1pPr>
          </a:lstStyle>
          <a:p>
            <a:pPr>
              <a:lnSpc>
                <a:spcPts val="873"/>
              </a:lnSpc>
            </a:pPr>
            <a:r>
              <a:rPr lang="en-US" b="1" spc="5">
                <a:solidFill>
                  <a:srgbClr val="4C4C4C"/>
                </a:solidFill>
                <a:latin typeface="HelveticaNeueLTStd-HvCn"/>
                <a:cs typeface="HelveticaNeueLTStd-HvCn"/>
              </a:rPr>
              <a:t>Introduction  </a:t>
            </a:r>
            <a:r>
              <a:rPr lang="en-US">
                <a:solidFill>
                  <a:srgbClr val="4C4C4C"/>
                </a:solidFill>
              </a:rPr>
              <a:t>|  </a:t>
            </a:r>
            <a:r>
              <a:rPr lang="en-US" spc="5">
                <a:solidFill>
                  <a:srgbClr val="4C4C4C"/>
                </a:solidFill>
              </a:rPr>
              <a:t>Principles  </a:t>
            </a:r>
            <a:r>
              <a:rPr lang="en-US">
                <a:solidFill>
                  <a:srgbClr val="4C4C4C"/>
                </a:solidFill>
              </a:rPr>
              <a:t>|  </a:t>
            </a:r>
            <a:r>
              <a:rPr lang="en-US" spc="5">
                <a:solidFill>
                  <a:srgbClr val="4C4C4C"/>
                </a:solidFill>
              </a:rPr>
              <a:t>A-Alert  </a:t>
            </a:r>
            <a:r>
              <a:rPr lang="en-US">
                <a:solidFill>
                  <a:srgbClr val="4C4C4C"/>
                </a:solidFill>
              </a:rPr>
              <a:t>|  </a:t>
            </a:r>
            <a:r>
              <a:rPr lang="en-US" spc="5">
                <a:solidFill>
                  <a:srgbClr val="4C4C4C"/>
                </a:solidFill>
              </a:rPr>
              <a:t>B-Bleeding  </a:t>
            </a:r>
            <a:r>
              <a:rPr lang="en-US">
                <a:solidFill>
                  <a:srgbClr val="4C4C4C"/>
                </a:solidFill>
              </a:rPr>
              <a:t>|  </a:t>
            </a:r>
            <a:r>
              <a:rPr lang="en-US" spc="5">
                <a:solidFill>
                  <a:srgbClr val="4C4C4C"/>
                </a:solidFill>
              </a:rPr>
              <a:t>C-Compression </a:t>
            </a:r>
            <a:r>
              <a:rPr lang="en-US" spc="127">
                <a:solidFill>
                  <a:srgbClr val="4C4C4C"/>
                </a:solidFill>
              </a:rPr>
              <a:t> </a:t>
            </a:r>
            <a:r>
              <a:rPr lang="en-US">
                <a:solidFill>
                  <a:srgbClr val="4C4C4C"/>
                </a:solidFill>
              </a:rPr>
              <a:t>|</a:t>
            </a:r>
            <a:endParaRPr lang="en-US" dirty="0">
              <a:solidFill>
                <a:srgbClr val="4C4C4C"/>
              </a:solidFill>
            </a:endParaRP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3963045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707231" y="492976"/>
            <a:ext cx="7729538" cy="373949"/>
          </a:xfrm>
        </p:spPr>
        <p:txBody>
          <a:bodyPr lIns="0" tIns="0" rIns="0" bIns="0"/>
          <a:lstStyle>
            <a:lvl1pPr>
              <a:defRPr sz="2430" b="1" i="0">
                <a:solidFill>
                  <a:schemeClr val="bg1"/>
                </a:solidFill>
                <a:latin typeface="HelveticaNeueLTStd-Bd"/>
                <a:cs typeface="HelveticaNeueLTStd-Bd"/>
              </a:defRPr>
            </a:lvl1pPr>
          </a:lstStyle>
          <a:p>
            <a:endParaRPr/>
          </a:p>
        </p:txBody>
      </p:sp>
      <p:sp>
        <p:nvSpPr>
          <p:cNvPr id="3" name="Holder 3"/>
          <p:cNvSpPr>
            <a:spLocks noGrp="1"/>
          </p:cNvSpPr>
          <p:nvPr>
            <p:ph type="ftr" sz="quarter" idx="5"/>
          </p:nvPr>
        </p:nvSpPr>
        <p:spPr/>
        <p:txBody>
          <a:bodyPr lIns="0" tIns="0" rIns="0" bIns="0"/>
          <a:lstStyle>
            <a:lvl1pPr>
              <a:defRPr sz="810" b="1" i="0">
                <a:solidFill>
                  <a:srgbClr val="27306B"/>
                </a:solidFill>
                <a:latin typeface="HelveticaNeueLTStd-BdCn"/>
                <a:cs typeface="HelveticaNeueLTStd-BdCn"/>
              </a:defRPr>
            </a:lvl1pPr>
          </a:lstStyle>
          <a:p>
            <a:pPr marL="6430">
              <a:lnSpc>
                <a:spcPts val="871"/>
              </a:lnSpc>
            </a:pPr>
            <a:r>
              <a:rPr lang="en-US" spc="5"/>
              <a:t>Bleeding Control Basic </a:t>
            </a:r>
            <a:r>
              <a:rPr lang="en-US" spc="-20"/>
              <a:t>v.</a:t>
            </a:r>
            <a:r>
              <a:rPr lang="en-US" spc="-8"/>
              <a:t> </a:t>
            </a:r>
            <a:r>
              <a:rPr lang="en-US" spc="8"/>
              <a:t>1.0</a:t>
            </a:r>
            <a:endParaRPr lang="en-US" spc="8" dirty="0"/>
          </a:p>
        </p:txBody>
      </p:sp>
      <p:sp>
        <p:nvSpPr>
          <p:cNvPr id="4" name="Holder 4"/>
          <p:cNvSpPr>
            <a:spLocks noGrp="1"/>
          </p:cNvSpPr>
          <p:nvPr>
            <p:ph type="dt" sz="half" idx="6"/>
          </p:nvPr>
        </p:nvSpPr>
        <p:spPr/>
        <p:txBody>
          <a:bodyPr lIns="0" tIns="0" rIns="0" bIns="0"/>
          <a:lstStyle>
            <a:lvl1pPr>
              <a:defRPr sz="810" b="0" i="0">
                <a:solidFill>
                  <a:srgbClr val="27306B"/>
                </a:solidFill>
                <a:latin typeface="HelveticaNeueLTStd-Cn"/>
                <a:cs typeface="HelveticaNeueLTStd-Cn"/>
              </a:defRPr>
            </a:lvl1pPr>
          </a:lstStyle>
          <a:p>
            <a:pPr>
              <a:lnSpc>
                <a:spcPts val="873"/>
              </a:lnSpc>
            </a:pPr>
            <a:r>
              <a:rPr lang="en-US" b="1" spc="5">
                <a:solidFill>
                  <a:srgbClr val="4C4C4C"/>
                </a:solidFill>
                <a:latin typeface="HelveticaNeueLTStd-HvCn"/>
                <a:cs typeface="HelveticaNeueLTStd-HvCn"/>
              </a:rPr>
              <a:t>Introduction  </a:t>
            </a:r>
            <a:r>
              <a:rPr lang="en-US">
                <a:solidFill>
                  <a:srgbClr val="4C4C4C"/>
                </a:solidFill>
              </a:rPr>
              <a:t>|  </a:t>
            </a:r>
            <a:r>
              <a:rPr lang="en-US" spc="5">
                <a:solidFill>
                  <a:srgbClr val="4C4C4C"/>
                </a:solidFill>
              </a:rPr>
              <a:t>Principles  </a:t>
            </a:r>
            <a:r>
              <a:rPr lang="en-US">
                <a:solidFill>
                  <a:srgbClr val="4C4C4C"/>
                </a:solidFill>
              </a:rPr>
              <a:t>|  </a:t>
            </a:r>
            <a:r>
              <a:rPr lang="en-US" spc="5">
                <a:solidFill>
                  <a:srgbClr val="4C4C4C"/>
                </a:solidFill>
              </a:rPr>
              <a:t>A-Alert  </a:t>
            </a:r>
            <a:r>
              <a:rPr lang="en-US">
                <a:solidFill>
                  <a:srgbClr val="4C4C4C"/>
                </a:solidFill>
              </a:rPr>
              <a:t>|  </a:t>
            </a:r>
            <a:r>
              <a:rPr lang="en-US" spc="5">
                <a:solidFill>
                  <a:srgbClr val="4C4C4C"/>
                </a:solidFill>
              </a:rPr>
              <a:t>B-Bleeding  </a:t>
            </a:r>
            <a:r>
              <a:rPr lang="en-US">
                <a:solidFill>
                  <a:srgbClr val="4C4C4C"/>
                </a:solidFill>
              </a:rPr>
              <a:t>|  </a:t>
            </a:r>
            <a:r>
              <a:rPr lang="en-US" spc="5">
                <a:solidFill>
                  <a:srgbClr val="4C4C4C"/>
                </a:solidFill>
              </a:rPr>
              <a:t>C-Compression </a:t>
            </a:r>
            <a:r>
              <a:rPr lang="en-US" spc="127">
                <a:solidFill>
                  <a:srgbClr val="4C4C4C"/>
                </a:solidFill>
              </a:rPr>
              <a:t> </a:t>
            </a:r>
            <a:r>
              <a:rPr lang="en-US">
                <a:solidFill>
                  <a:srgbClr val="4C4C4C"/>
                </a:solidFill>
              </a:rPr>
              <a:t>|</a:t>
            </a:r>
            <a:endParaRPr lang="en-US" dirty="0">
              <a:solidFill>
                <a:srgbClr val="4C4C4C"/>
              </a:solidFill>
            </a:endParaRP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270344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810" b="1" i="0">
                <a:solidFill>
                  <a:srgbClr val="27306B"/>
                </a:solidFill>
                <a:latin typeface="HelveticaNeueLTStd-BdCn"/>
                <a:cs typeface="HelveticaNeueLTStd-BdCn"/>
              </a:defRPr>
            </a:lvl1pPr>
          </a:lstStyle>
          <a:p>
            <a:pPr marL="6430">
              <a:lnSpc>
                <a:spcPts val="871"/>
              </a:lnSpc>
            </a:pPr>
            <a:r>
              <a:rPr lang="en-US" spc="5"/>
              <a:t>Bleeding Control Basic </a:t>
            </a:r>
            <a:r>
              <a:rPr lang="en-US" spc="-20"/>
              <a:t>v.</a:t>
            </a:r>
            <a:r>
              <a:rPr lang="en-US" spc="-8"/>
              <a:t> </a:t>
            </a:r>
            <a:r>
              <a:rPr lang="en-US" spc="8"/>
              <a:t>1.0</a:t>
            </a:r>
            <a:endParaRPr lang="en-US" spc="8" dirty="0"/>
          </a:p>
        </p:txBody>
      </p:sp>
      <p:sp>
        <p:nvSpPr>
          <p:cNvPr id="3" name="Holder 3"/>
          <p:cNvSpPr>
            <a:spLocks noGrp="1"/>
          </p:cNvSpPr>
          <p:nvPr>
            <p:ph type="dt" sz="half" idx="6"/>
          </p:nvPr>
        </p:nvSpPr>
        <p:spPr/>
        <p:txBody>
          <a:bodyPr lIns="0" tIns="0" rIns="0" bIns="0"/>
          <a:lstStyle>
            <a:lvl1pPr>
              <a:defRPr sz="810" b="0" i="0">
                <a:solidFill>
                  <a:srgbClr val="27306B"/>
                </a:solidFill>
                <a:latin typeface="HelveticaNeueLTStd-Cn"/>
                <a:cs typeface="HelveticaNeueLTStd-Cn"/>
              </a:defRPr>
            </a:lvl1pPr>
          </a:lstStyle>
          <a:p>
            <a:pPr>
              <a:lnSpc>
                <a:spcPts val="873"/>
              </a:lnSpc>
            </a:pPr>
            <a:r>
              <a:rPr lang="en-US" b="1" spc="5">
                <a:solidFill>
                  <a:srgbClr val="4C4C4C"/>
                </a:solidFill>
                <a:latin typeface="HelveticaNeueLTStd-HvCn"/>
                <a:cs typeface="HelveticaNeueLTStd-HvCn"/>
              </a:rPr>
              <a:t>Introduction  </a:t>
            </a:r>
            <a:r>
              <a:rPr lang="en-US">
                <a:solidFill>
                  <a:srgbClr val="4C4C4C"/>
                </a:solidFill>
              </a:rPr>
              <a:t>|  </a:t>
            </a:r>
            <a:r>
              <a:rPr lang="en-US" spc="5">
                <a:solidFill>
                  <a:srgbClr val="4C4C4C"/>
                </a:solidFill>
              </a:rPr>
              <a:t>Principles  </a:t>
            </a:r>
            <a:r>
              <a:rPr lang="en-US">
                <a:solidFill>
                  <a:srgbClr val="4C4C4C"/>
                </a:solidFill>
              </a:rPr>
              <a:t>|  </a:t>
            </a:r>
            <a:r>
              <a:rPr lang="en-US" spc="5">
                <a:solidFill>
                  <a:srgbClr val="4C4C4C"/>
                </a:solidFill>
              </a:rPr>
              <a:t>A-Alert  </a:t>
            </a:r>
            <a:r>
              <a:rPr lang="en-US">
                <a:solidFill>
                  <a:srgbClr val="4C4C4C"/>
                </a:solidFill>
              </a:rPr>
              <a:t>|  </a:t>
            </a:r>
            <a:r>
              <a:rPr lang="en-US" spc="5">
                <a:solidFill>
                  <a:srgbClr val="4C4C4C"/>
                </a:solidFill>
              </a:rPr>
              <a:t>B-Bleeding  </a:t>
            </a:r>
            <a:r>
              <a:rPr lang="en-US">
                <a:solidFill>
                  <a:srgbClr val="4C4C4C"/>
                </a:solidFill>
              </a:rPr>
              <a:t>|  </a:t>
            </a:r>
            <a:r>
              <a:rPr lang="en-US" spc="5">
                <a:solidFill>
                  <a:srgbClr val="4C4C4C"/>
                </a:solidFill>
              </a:rPr>
              <a:t>C-Compression </a:t>
            </a:r>
            <a:r>
              <a:rPr lang="en-US" spc="127">
                <a:solidFill>
                  <a:srgbClr val="4C4C4C"/>
                </a:solidFill>
              </a:rPr>
              <a:t> </a:t>
            </a:r>
            <a:r>
              <a:rPr lang="en-US">
                <a:solidFill>
                  <a:srgbClr val="4C4C4C"/>
                </a:solidFill>
              </a:rPr>
              <a:t>|</a:t>
            </a:r>
            <a:endParaRPr lang="en-US" dirty="0">
              <a:solidFill>
                <a:srgbClr val="4C4C4C"/>
              </a:solidFill>
            </a:endParaRP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2126607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8" name="Picture 7" descr="A picture containing logo&#10;&#10;Description automatically generated">
            <a:extLst>
              <a:ext uri="{FF2B5EF4-FFF2-40B4-BE49-F238E27FC236}">
                <a16:creationId xmlns:a16="http://schemas.microsoft.com/office/drawing/2014/main" id="{5A6DAD1B-03E5-4B86-A33E-CB08DE4FFD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9" r="61851"/>
          <a:stretch/>
        </p:blipFill>
        <p:spPr>
          <a:xfrm>
            <a:off x="27301" y="0"/>
            <a:ext cx="3477899" cy="5143500"/>
          </a:xfrm>
          <a:prstGeom prst="rect">
            <a:avLst/>
          </a:prstGeom>
        </p:spPr>
      </p:pic>
      <p:sp>
        <p:nvSpPr>
          <p:cNvPr id="2" name="Title 1">
            <a:extLst>
              <a:ext uri="{FF2B5EF4-FFF2-40B4-BE49-F238E27FC236}">
                <a16:creationId xmlns:a16="http://schemas.microsoft.com/office/drawing/2014/main" id="{9EE7B946-EF58-4729-AE1B-D507ECF81B8A}"/>
              </a:ext>
            </a:extLst>
          </p:cNvPr>
          <p:cNvSpPr>
            <a:spLocks noGrp="1"/>
          </p:cNvSpPr>
          <p:nvPr>
            <p:ph type="ctrTitle"/>
          </p:nvPr>
        </p:nvSpPr>
        <p:spPr>
          <a:xfrm>
            <a:off x="533400" y="598434"/>
            <a:ext cx="2362200" cy="1402500"/>
          </a:xfrm>
        </p:spPr>
        <p:txBody>
          <a:bodyPr anchor="b"/>
          <a:lstStyle>
            <a:lvl1pPr algn="ctr">
              <a:defRPr sz="3038">
                <a:solidFill>
                  <a:schemeClr val="bg1"/>
                </a:solidFill>
                <a:latin typeface="Helvetica" panose="020B0604020202020204" pitchFamily="34" charset="0"/>
                <a:cs typeface="Helvetica" panose="020B0604020202020204" pitchFamily="34" charset="0"/>
              </a:defRPr>
            </a:lvl1pPr>
          </a:lstStyle>
          <a:p>
            <a:r>
              <a:rPr lang="en-US" dirty="0"/>
              <a:t>Click to edit Master title style</a:t>
            </a:r>
          </a:p>
        </p:txBody>
      </p:sp>
      <p:pic>
        <p:nvPicPr>
          <p:cNvPr id="9" name="Picture 8" descr="A red and black logo&#10;&#10;Description automatically generated with low confidence">
            <a:extLst>
              <a:ext uri="{FF2B5EF4-FFF2-40B4-BE49-F238E27FC236}">
                <a16:creationId xmlns:a16="http://schemas.microsoft.com/office/drawing/2014/main" id="{AAEF95CC-69D8-476D-A1B6-2C60B5BF45A5}"/>
              </a:ext>
            </a:extLst>
          </p:cNvPr>
          <p:cNvPicPr>
            <a:picLocks noGrp="1" noRot="1" noChangeAspect="1" noMove="1" noResize="1" noEditPoints="1" noAdjustHandles="1" noChangeArrowheads="1" noChangeShapeType="1" noCrop="1"/>
          </p:cNvPicPr>
          <p:nvPr userDrawn="1"/>
        </p:nvPicPr>
        <p:blipFill>
          <a:blip r:embed="rId3">
            <a:extLst>
              <a:ext uri="{28A0092B-C50C-407E-A947-70E740481C1C}">
                <a14:useLocalDpi xmlns:a14="http://schemas.microsoft.com/office/drawing/2010/main" val="0"/>
              </a:ext>
            </a:extLst>
          </a:blip>
          <a:stretch>
            <a:fillRect/>
          </a:stretch>
        </p:blipFill>
        <p:spPr>
          <a:xfrm>
            <a:off x="4038600" y="218598"/>
            <a:ext cx="3962400" cy="3962400"/>
          </a:xfrm>
          <a:prstGeom prst="rect">
            <a:avLst/>
          </a:prstGeom>
        </p:spPr>
      </p:pic>
    </p:spTree>
    <p:extLst>
      <p:ext uri="{BB962C8B-B14F-4D97-AF65-F5344CB8AC3E}">
        <p14:creationId xmlns:p14="http://schemas.microsoft.com/office/powerpoint/2010/main" val="2135746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A picture containing logo&#10;&#10;Description automatically generated">
            <a:extLst>
              <a:ext uri="{FF2B5EF4-FFF2-40B4-BE49-F238E27FC236}">
                <a16:creationId xmlns:a16="http://schemas.microsoft.com/office/drawing/2014/main" id="{5A6DAD1B-03E5-4B86-A33E-CB08DE4FFD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9" r="61851"/>
          <a:stretch/>
        </p:blipFill>
        <p:spPr>
          <a:xfrm>
            <a:off x="27301" y="0"/>
            <a:ext cx="3477899" cy="5143500"/>
          </a:xfrm>
          <a:prstGeom prst="rect">
            <a:avLst/>
          </a:prstGeom>
        </p:spPr>
      </p:pic>
      <p:sp>
        <p:nvSpPr>
          <p:cNvPr id="2" name="Title 1">
            <a:extLst>
              <a:ext uri="{FF2B5EF4-FFF2-40B4-BE49-F238E27FC236}">
                <a16:creationId xmlns:a16="http://schemas.microsoft.com/office/drawing/2014/main" id="{9EE7B946-EF58-4729-AE1B-D507ECF81B8A}"/>
              </a:ext>
            </a:extLst>
          </p:cNvPr>
          <p:cNvSpPr>
            <a:spLocks noGrp="1"/>
          </p:cNvSpPr>
          <p:nvPr>
            <p:ph type="ctrTitle"/>
          </p:nvPr>
        </p:nvSpPr>
        <p:spPr>
          <a:xfrm>
            <a:off x="533400" y="209550"/>
            <a:ext cx="2362200" cy="1791384"/>
          </a:xfrm>
        </p:spPr>
        <p:txBody>
          <a:bodyPr anchor="b"/>
          <a:lstStyle>
            <a:lvl1pPr algn="ctr">
              <a:defRPr sz="3038">
                <a:solidFill>
                  <a:schemeClr val="bg1"/>
                </a:solidFill>
                <a:latin typeface="Franklin Gothic Heavy" panose="020B0903020102020204" pitchFamily="34" charset="0"/>
              </a:defRPr>
            </a:lvl1pPr>
          </a:lstStyle>
          <a:p>
            <a:r>
              <a:rPr lang="en-US" dirty="0"/>
              <a:t>Click to edit Master title style</a:t>
            </a:r>
          </a:p>
        </p:txBody>
      </p:sp>
      <p:pic>
        <p:nvPicPr>
          <p:cNvPr id="9" name="Picture 8" descr="A red and black logo&#10;&#10;Description automatically generated with low confidence">
            <a:extLst>
              <a:ext uri="{FF2B5EF4-FFF2-40B4-BE49-F238E27FC236}">
                <a16:creationId xmlns:a16="http://schemas.microsoft.com/office/drawing/2014/main" id="{AAEF95CC-69D8-476D-A1B6-2C60B5BF45A5}"/>
              </a:ext>
            </a:extLst>
          </p:cNvPr>
          <p:cNvPicPr>
            <a:picLocks noGrp="1" noRot="1" noChangeAspect="1" noMove="1" noResize="1" noEditPoints="1" noAdjustHandles="1" noChangeArrowheads="1" noChangeShapeType="1" noCrop="1"/>
          </p:cNvPicPr>
          <p:nvPr userDrawn="1"/>
        </p:nvPicPr>
        <p:blipFill>
          <a:blip r:embed="rId3">
            <a:extLst>
              <a:ext uri="{28A0092B-C50C-407E-A947-70E740481C1C}">
                <a14:useLocalDpi xmlns:a14="http://schemas.microsoft.com/office/drawing/2010/main" val="0"/>
              </a:ext>
            </a:extLst>
          </a:blip>
          <a:stretch>
            <a:fillRect/>
          </a:stretch>
        </p:blipFill>
        <p:spPr>
          <a:xfrm>
            <a:off x="4038600" y="218598"/>
            <a:ext cx="3962400" cy="3962400"/>
          </a:xfrm>
          <a:prstGeom prst="rect">
            <a:avLst/>
          </a:prstGeom>
        </p:spPr>
      </p:pic>
    </p:spTree>
    <p:extLst>
      <p:ext uri="{BB962C8B-B14F-4D97-AF65-F5344CB8AC3E}">
        <p14:creationId xmlns:p14="http://schemas.microsoft.com/office/powerpoint/2010/main" val="1799187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2D00E-283C-47B1-B99B-DED499FCFA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57C545-13E0-4501-AF4C-A19F75E264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1C0904-AC35-49CD-95D9-DC103800854A}"/>
              </a:ext>
            </a:extLst>
          </p:cNvPr>
          <p:cNvSpPr>
            <a:spLocks noGrp="1"/>
          </p:cNvSpPr>
          <p:nvPr>
            <p:ph type="dt" sz="half" idx="10"/>
          </p:nvPr>
        </p:nvSpPr>
        <p:spPr/>
        <p:txBody>
          <a:bodyPr/>
          <a:lstStyle/>
          <a:p>
            <a:fld id="{82C6DF5E-3347-4FCC-8C67-F457EC887CFD}" type="datetimeFigureOut">
              <a:rPr lang="en-US" smtClean="0"/>
              <a:t>12/2/2022</a:t>
            </a:fld>
            <a:endParaRPr lang="en-US"/>
          </a:p>
        </p:txBody>
      </p:sp>
      <p:sp>
        <p:nvSpPr>
          <p:cNvPr id="5" name="Footer Placeholder 4">
            <a:extLst>
              <a:ext uri="{FF2B5EF4-FFF2-40B4-BE49-F238E27FC236}">
                <a16:creationId xmlns:a16="http://schemas.microsoft.com/office/drawing/2014/main" id="{EFEE1D71-3147-456E-96EA-4F5FE29F3E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1B9CC6-0039-42BE-AF12-7480DE3D48D5}"/>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2587685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3C251-1FF2-45F4-91A8-086F6ED2EA7B}"/>
              </a:ext>
            </a:extLst>
          </p:cNvPr>
          <p:cNvSpPr>
            <a:spLocks noGrp="1"/>
          </p:cNvSpPr>
          <p:nvPr>
            <p:ph type="title"/>
          </p:nvPr>
        </p:nvSpPr>
        <p:spPr>
          <a:xfrm>
            <a:off x="624185" y="1282660"/>
            <a:ext cx="7886700" cy="2139375"/>
          </a:xfrm>
        </p:spPr>
        <p:txBody>
          <a:bodyPr anchor="b"/>
          <a:lstStyle>
            <a:lvl1pPr>
              <a:defRPr sz="3038"/>
            </a:lvl1pPr>
          </a:lstStyle>
          <a:p>
            <a:r>
              <a:rPr lang="en-US"/>
              <a:t>Click to edit Master title style</a:t>
            </a:r>
          </a:p>
        </p:txBody>
      </p:sp>
      <p:sp>
        <p:nvSpPr>
          <p:cNvPr id="3" name="Text Placeholder 2">
            <a:extLst>
              <a:ext uri="{FF2B5EF4-FFF2-40B4-BE49-F238E27FC236}">
                <a16:creationId xmlns:a16="http://schemas.microsoft.com/office/drawing/2014/main" id="{5FBCB6F1-07AB-4213-B0F1-F96EB3C9DA45}"/>
              </a:ext>
            </a:extLst>
          </p:cNvPr>
          <p:cNvSpPr>
            <a:spLocks noGrp="1"/>
          </p:cNvSpPr>
          <p:nvPr>
            <p:ph type="body" idx="1"/>
          </p:nvPr>
        </p:nvSpPr>
        <p:spPr>
          <a:xfrm>
            <a:off x="624185" y="3442127"/>
            <a:ext cx="7886700" cy="1125141"/>
          </a:xfrm>
        </p:spPr>
        <p:txBody>
          <a:bodyPr/>
          <a:lstStyle>
            <a:lvl1pPr marL="0" indent="0">
              <a:buNone/>
              <a:defRPr sz="1215">
                <a:solidFill>
                  <a:schemeClr val="tx1">
                    <a:tint val="75000"/>
                  </a:schemeClr>
                </a:solidFill>
              </a:defRPr>
            </a:lvl1pPr>
            <a:lvl2pPr marL="231480" indent="0">
              <a:buNone/>
              <a:defRPr sz="1013">
                <a:solidFill>
                  <a:schemeClr val="tx1">
                    <a:tint val="75000"/>
                  </a:schemeClr>
                </a:solidFill>
              </a:defRPr>
            </a:lvl2pPr>
            <a:lvl3pPr marL="462961" indent="0">
              <a:buNone/>
              <a:defRPr sz="911">
                <a:solidFill>
                  <a:schemeClr val="tx1">
                    <a:tint val="75000"/>
                  </a:schemeClr>
                </a:solidFill>
              </a:defRPr>
            </a:lvl3pPr>
            <a:lvl4pPr marL="694441" indent="0">
              <a:buNone/>
              <a:defRPr sz="810">
                <a:solidFill>
                  <a:schemeClr val="tx1">
                    <a:tint val="75000"/>
                  </a:schemeClr>
                </a:solidFill>
              </a:defRPr>
            </a:lvl4pPr>
            <a:lvl5pPr marL="925921" indent="0">
              <a:buNone/>
              <a:defRPr sz="810">
                <a:solidFill>
                  <a:schemeClr val="tx1">
                    <a:tint val="75000"/>
                  </a:schemeClr>
                </a:solidFill>
              </a:defRPr>
            </a:lvl5pPr>
            <a:lvl6pPr marL="1157402" indent="0">
              <a:buNone/>
              <a:defRPr sz="810">
                <a:solidFill>
                  <a:schemeClr val="tx1">
                    <a:tint val="75000"/>
                  </a:schemeClr>
                </a:solidFill>
              </a:defRPr>
            </a:lvl6pPr>
            <a:lvl7pPr marL="1388882" indent="0">
              <a:buNone/>
              <a:defRPr sz="810">
                <a:solidFill>
                  <a:schemeClr val="tx1">
                    <a:tint val="75000"/>
                  </a:schemeClr>
                </a:solidFill>
              </a:defRPr>
            </a:lvl7pPr>
            <a:lvl8pPr marL="1620363" indent="0">
              <a:buNone/>
              <a:defRPr sz="810">
                <a:solidFill>
                  <a:schemeClr val="tx1">
                    <a:tint val="75000"/>
                  </a:schemeClr>
                </a:solidFill>
              </a:defRPr>
            </a:lvl8pPr>
            <a:lvl9pPr marL="1851843" indent="0">
              <a:buNone/>
              <a:defRPr sz="81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8E3E14D-1F9C-4A50-9FA1-A498422AEA26}"/>
              </a:ext>
            </a:extLst>
          </p:cNvPr>
          <p:cNvSpPr>
            <a:spLocks noGrp="1"/>
          </p:cNvSpPr>
          <p:nvPr>
            <p:ph type="dt" sz="half" idx="10"/>
          </p:nvPr>
        </p:nvSpPr>
        <p:spPr/>
        <p:txBody>
          <a:bodyPr/>
          <a:lstStyle/>
          <a:p>
            <a:fld id="{82C6DF5E-3347-4FCC-8C67-F457EC887CFD}" type="datetimeFigureOut">
              <a:rPr lang="en-US" smtClean="0"/>
              <a:t>12/2/2022</a:t>
            </a:fld>
            <a:endParaRPr lang="en-US"/>
          </a:p>
        </p:txBody>
      </p:sp>
      <p:sp>
        <p:nvSpPr>
          <p:cNvPr id="5" name="Footer Placeholder 4">
            <a:extLst>
              <a:ext uri="{FF2B5EF4-FFF2-40B4-BE49-F238E27FC236}">
                <a16:creationId xmlns:a16="http://schemas.microsoft.com/office/drawing/2014/main" id="{A985EE53-18A3-485C-8D77-1F95DB506B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FB17E4-E1D0-44CB-BA44-C1BBB92D34E8}"/>
              </a:ext>
            </a:extLst>
          </p:cNvPr>
          <p:cNvSpPr>
            <a:spLocks noGrp="1"/>
          </p:cNvSpPr>
          <p:nvPr>
            <p:ph type="sldNum" sz="quarter" idx="12"/>
          </p:nvPr>
        </p:nvSpPr>
        <p:spPr/>
        <p:txBody>
          <a:bodyPr/>
          <a:lstStyle/>
          <a:p>
            <a:fld id="{9A6D7F8A-769E-4454-BFA9-78E166478D2C}" type="slidenum">
              <a:rPr lang="en-US" smtClean="0"/>
              <a:t>‹#›</a:t>
            </a:fld>
            <a:endParaRPr lang="en-US"/>
          </a:p>
        </p:txBody>
      </p:sp>
    </p:spTree>
    <p:extLst>
      <p:ext uri="{BB962C8B-B14F-4D97-AF65-F5344CB8AC3E}">
        <p14:creationId xmlns:p14="http://schemas.microsoft.com/office/powerpoint/2010/main" val="29310371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5143500"/>
          </a:xfrm>
          <a:custGeom>
            <a:avLst/>
            <a:gdLst/>
            <a:ahLst/>
            <a:cxnLst/>
            <a:rect l="l" t="t" r="r" b="b"/>
            <a:pathLst>
              <a:path w="16256000" h="10160000">
                <a:moveTo>
                  <a:pt x="0" y="0"/>
                </a:moveTo>
                <a:lnTo>
                  <a:pt x="0" y="10160000"/>
                </a:lnTo>
                <a:lnTo>
                  <a:pt x="16256000" y="10160000"/>
                </a:lnTo>
                <a:lnTo>
                  <a:pt x="16256000" y="0"/>
                </a:lnTo>
                <a:lnTo>
                  <a:pt x="0" y="0"/>
                </a:lnTo>
                <a:close/>
              </a:path>
            </a:pathLst>
          </a:custGeom>
          <a:solidFill>
            <a:srgbClr val="D7D2CB"/>
          </a:solidFill>
        </p:spPr>
        <p:txBody>
          <a:bodyPr wrap="square" lIns="0" tIns="0" rIns="0" bIns="0" rtlCol="0"/>
          <a:lstStyle/>
          <a:p>
            <a:endParaRPr sz="493" dirty="0"/>
          </a:p>
        </p:txBody>
      </p:sp>
      <p:sp>
        <p:nvSpPr>
          <p:cNvPr id="7" name="Rectangle 6">
            <a:extLst>
              <a:ext uri="{FF2B5EF4-FFF2-40B4-BE49-F238E27FC236}">
                <a16:creationId xmlns:a16="http://schemas.microsoft.com/office/drawing/2014/main" id="{CAB02AEA-0F23-4664-BAE6-A55BD2C39394}"/>
              </a:ext>
            </a:extLst>
          </p:cNvPr>
          <p:cNvSpPr/>
          <p:nvPr userDrawn="1"/>
        </p:nvSpPr>
        <p:spPr>
          <a:xfrm>
            <a:off x="-142875" y="-90011"/>
            <a:ext cx="9386888" cy="523351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93"/>
          </a:p>
        </p:txBody>
      </p:sp>
      <p:sp>
        <p:nvSpPr>
          <p:cNvPr id="2" name="Holder 2"/>
          <p:cNvSpPr>
            <a:spLocks noGrp="1"/>
          </p:cNvSpPr>
          <p:nvPr>
            <p:ph type="title"/>
          </p:nvPr>
        </p:nvSpPr>
        <p:spPr>
          <a:xfrm>
            <a:off x="707231" y="492976"/>
            <a:ext cx="7729538" cy="738664"/>
          </a:xfrm>
          <a:prstGeom prst="rect">
            <a:avLst/>
          </a:prstGeom>
        </p:spPr>
        <p:txBody>
          <a:bodyPr wrap="square" lIns="0" tIns="0" rIns="0" bIns="0">
            <a:spAutoFit/>
          </a:bodyPr>
          <a:lstStyle>
            <a:lvl1pPr>
              <a:defRPr sz="4800" b="1" i="0">
                <a:solidFill>
                  <a:schemeClr val="bg1"/>
                </a:solidFill>
                <a:latin typeface="HelveticaNeueLTStd-Bd"/>
                <a:cs typeface="HelveticaNeueLTStd-Bd"/>
              </a:defRPr>
            </a:lvl1pPr>
          </a:lstStyle>
          <a:p>
            <a:endParaRPr/>
          </a:p>
        </p:txBody>
      </p:sp>
      <p:sp>
        <p:nvSpPr>
          <p:cNvPr id="3" name="Holder 3"/>
          <p:cNvSpPr>
            <a:spLocks noGrp="1"/>
          </p:cNvSpPr>
          <p:nvPr>
            <p:ph type="body" idx="1"/>
          </p:nvPr>
        </p:nvSpPr>
        <p:spPr>
          <a:xfrm>
            <a:off x="949762" y="1227481"/>
            <a:ext cx="7244476" cy="569387"/>
          </a:xfrm>
          <a:prstGeom prst="rect">
            <a:avLst/>
          </a:prstGeom>
        </p:spPr>
        <p:txBody>
          <a:bodyPr wrap="square" lIns="0" tIns="0" rIns="0" bIns="0">
            <a:spAutoFit/>
          </a:bodyPr>
          <a:lstStyle>
            <a:lvl1pPr>
              <a:defRPr sz="3700" b="1" i="0">
                <a:solidFill>
                  <a:srgbClr val="27306B"/>
                </a:solidFill>
                <a:latin typeface="HelveticaNeueLTStd-Bd"/>
                <a:cs typeface="HelveticaNeueLTStd-Bd"/>
              </a:defRPr>
            </a:lvl1pPr>
          </a:lstStyle>
          <a:p>
            <a:endParaRPr dirty="0"/>
          </a:p>
        </p:txBody>
      </p:sp>
      <p:sp>
        <p:nvSpPr>
          <p:cNvPr id="4" name="Holder 4"/>
          <p:cNvSpPr>
            <a:spLocks noGrp="1"/>
          </p:cNvSpPr>
          <p:nvPr>
            <p:ph type="ftr" sz="quarter" idx="5"/>
          </p:nvPr>
        </p:nvSpPr>
        <p:spPr>
          <a:xfrm>
            <a:off x="707232" y="4895636"/>
            <a:ext cx="1335166" cy="230832"/>
          </a:xfrm>
          <a:prstGeom prst="rect">
            <a:avLst/>
          </a:prstGeom>
        </p:spPr>
        <p:txBody>
          <a:bodyPr wrap="square" lIns="0" tIns="0" rIns="0" bIns="0">
            <a:spAutoFit/>
          </a:bodyPr>
          <a:lstStyle>
            <a:lvl1pPr>
              <a:defRPr sz="810" b="1" i="0">
                <a:solidFill>
                  <a:srgbClr val="27306B"/>
                </a:solidFill>
                <a:latin typeface="HelveticaNeueLTStd-BdCn"/>
                <a:cs typeface="HelveticaNeueLTStd-BdCn"/>
              </a:defRPr>
            </a:lvl1pPr>
          </a:lstStyle>
          <a:p>
            <a:pPr marL="6430">
              <a:lnSpc>
                <a:spcPts val="871"/>
              </a:lnSpc>
            </a:pPr>
            <a:r>
              <a:rPr lang="en-US" spc="5"/>
              <a:t>Bleeding Control Basic </a:t>
            </a:r>
            <a:r>
              <a:rPr lang="en-US" spc="-20"/>
              <a:t>v.</a:t>
            </a:r>
            <a:r>
              <a:rPr lang="en-US" spc="-8"/>
              <a:t> </a:t>
            </a:r>
            <a:r>
              <a:rPr lang="en-US" spc="8"/>
              <a:t>1.0</a:t>
            </a:r>
            <a:endParaRPr lang="en-US" spc="8" dirty="0"/>
          </a:p>
        </p:txBody>
      </p:sp>
      <p:sp>
        <p:nvSpPr>
          <p:cNvPr id="5" name="Holder 5"/>
          <p:cNvSpPr>
            <a:spLocks noGrp="1"/>
          </p:cNvSpPr>
          <p:nvPr>
            <p:ph type="dt" sz="half" idx="6"/>
          </p:nvPr>
        </p:nvSpPr>
        <p:spPr>
          <a:xfrm>
            <a:off x="5331189" y="4895254"/>
            <a:ext cx="3105745" cy="230832"/>
          </a:xfrm>
          <a:prstGeom prst="rect">
            <a:avLst/>
          </a:prstGeom>
        </p:spPr>
        <p:txBody>
          <a:bodyPr wrap="square" lIns="0" tIns="0" rIns="0" bIns="0">
            <a:spAutoFit/>
          </a:bodyPr>
          <a:lstStyle>
            <a:lvl1pPr>
              <a:defRPr sz="810" b="0" i="0">
                <a:solidFill>
                  <a:srgbClr val="27306B"/>
                </a:solidFill>
                <a:latin typeface="HelveticaNeueLTStd-Cn"/>
                <a:cs typeface="HelveticaNeueLTStd-Cn"/>
              </a:defRPr>
            </a:lvl1pPr>
          </a:lstStyle>
          <a:p>
            <a:pPr>
              <a:lnSpc>
                <a:spcPts val="873"/>
              </a:lnSpc>
            </a:pPr>
            <a:r>
              <a:rPr lang="en-US" b="1" spc="5">
                <a:solidFill>
                  <a:srgbClr val="4C4C4C"/>
                </a:solidFill>
                <a:latin typeface="HelveticaNeueLTStd-HvCn"/>
                <a:cs typeface="HelveticaNeueLTStd-HvCn"/>
              </a:rPr>
              <a:t>Introduction  </a:t>
            </a:r>
            <a:r>
              <a:rPr lang="en-US">
                <a:solidFill>
                  <a:srgbClr val="4C4C4C"/>
                </a:solidFill>
              </a:rPr>
              <a:t>|  </a:t>
            </a:r>
            <a:r>
              <a:rPr lang="en-US" spc="5">
                <a:solidFill>
                  <a:srgbClr val="4C4C4C"/>
                </a:solidFill>
              </a:rPr>
              <a:t>Principles  </a:t>
            </a:r>
            <a:r>
              <a:rPr lang="en-US">
                <a:solidFill>
                  <a:srgbClr val="4C4C4C"/>
                </a:solidFill>
              </a:rPr>
              <a:t>|  </a:t>
            </a:r>
            <a:r>
              <a:rPr lang="en-US" spc="5">
                <a:solidFill>
                  <a:srgbClr val="4C4C4C"/>
                </a:solidFill>
              </a:rPr>
              <a:t>A-Alert  </a:t>
            </a:r>
            <a:r>
              <a:rPr lang="en-US">
                <a:solidFill>
                  <a:srgbClr val="4C4C4C"/>
                </a:solidFill>
              </a:rPr>
              <a:t>|  </a:t>
            </a:r>
            <a:r>
              <a:rPr lang="en-US" spc="5">
                <a:solidFill>
                  <a:srgbClr val="4C4C4C"/>
                </a:solidFill>
              </a:rPr>
              <a:t>B-Bleeding  </a:t>
            </a:r>
            <a:r>
              <a:rPr lang="en-US">
                <a:solidFill>
                  <a:srgbClr val="4C4C4C"/>
                </a:solidFill>
              </a:rPr>
              <a:t>|  </a:t>
            </a:r>
            <a:r>
              <a:rPr lang="en-US" spc="5">
                <a:solidFill>
                  <a:srgbClr val="4C4C4C"/>
                </a:solidFill>
              </a:rPr>
              <a:t>C-Compression </a:t>
            </a:r>
            <a:r>
              <a:rPr lang="en-US" spc="127">
                <a:solidFill>
                  <a:srgbClr val="4C4C4C"/>
                </a:solidFill>
              </a:rPr>
              <a:t> </a:t>
            </a:r>
            <a:r>
              <a:rPr lang="en-US">
                <a:solidFill>
                  <a:srgbClr val="4C4C4C"/>
                </a:solidFill>
              </a:rPr>
              <a:t>|</a:t>
            </a:r>
            <a:endParaRPr lang="en-US" dirty="0">
              <a:solidFill>
                <a:srgbClr val="4C4C4C"/>
              </a:solidFill>
            </a:endParaRPr>
          </a:p>
        </p:txBody>
      </p:sp>
      <p:sp>
        <p:nvSpPr>
          <p:cNvPr id="6" name="Holder 6"/>
          <p:cNvSpPr>
            <a:spLocks noGrp="1"/>
          </p:cNvSpPr>
          <p:nvPr>
            <p:ph type="sldNum" sz="quarter" idx="7"/>
          </p:nvPr>
        </p:nvSpPr>
        <p:spPr>
          <a:xfrm>
            <a:off x="6583680" y="4783455"/>
            <a:ext cx="2103120" cy="149721"/>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55464426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Lst>
  <p:txStyles>
    <p:titleStyle>
      <a:lvl1pPr>
        <a:defRPr>
          <a:latin typeface="+mj-lt"/>
          <a:ea typeface="+mj-ea"/>
          <a:cs typeface="+mj-cs"/>
        </a:defRPr>
      </a:lvl1pPr>
    </p:titleStyle>
    <p:bodyStyle>
      <a:lvl1pPr marL="0">
        <a:defRPr>
          <a:latin typeface="+mn-lt"/>
          <a:ea typeface="+mn-ea"/>
          <a:cs typeface="+mn-cs"/>
        </a:defRPr>
      </a:lvl1pPr>
      <a:lvl2pPr marL="231480">
        <a:defRPr>
          <a:latin typeface="+mn-lt"/>
          <a:ea typeface="+mn-ea"/>
          <a:cs typeface="+mn-cs"/>
        </a:defRPr>
      </a:lvl2pPr>
      <a:lvl3pPr marL="462961">
        <a:defRPr>
          <a:latin typeface="+mn-lt"/>
          <a:ea typeface="+mn-ea"/>
          <a:cs typeface="+mn-cs"/>
        </a:defRPr>
      </a:lvl3pPr>
      <a:lvl4pPr marL="694441">
        <a:defRPr>
          <a:latin typeface="+mn-lt"/>
          <a:ea typeface="+mn-ea"/>
          <a:cs typeface="+mn-cs"/>
        </a:defRPr>
      </a:lvl4pPr>
      <a:lvl5pPr marL="925921">
        <a:defRPr>
          <a:latin typeface="+mn-lt"/>
          <a:ea typeface="+mn-ea"/>
          <a:cs typeface="+mn-cs"/>
        </a:defRPr>
      </a:lvl5pPr>
      <a:lvl6pPr marL="1157402">
        <a:defRPr>
          <a:latin typeface="+mn-lt"/>
          <a:ea typeface="+mn-ea"/>
          <a:cs typeface="+mn-cs"/>
        </a:defRPr>
      </a:lvl6pPr>
      <a:lvl7pPr marL="1388882">
        <a:defRPr>
          <a:latin typeface="+mn-lt"/>
          <a:ea typeface="+mn-ea"/>
          <a:cs typeface="+mn-cs"/>
        </a:defRPr>
      </a:lvl7pPr>
      <a:lvl8pPr marL="1620363">
        <a:defRPr>
          <a:latin typeface="+mn-lt"/>
          <a:ea typeface="+mn-ea"/>
          <a:cs typeface="+mn-cs"/>
        </a:defRPr>
      </a:lvl8pPr>
      <a:lvl9pPr marL="1851843">
        <a:defRPr>
          <a:latin typeface="+mn-lt"/>
          <a:ea typeface="+mn-ea"/>
          <a:cs typeface="+mn-cs"/>
        </a:defRPr>
      </a:lvl9pPr>
    </p:bodyStyle>
    <p:otherStyle>
      <a:lvl1pPr marL="0">
        <a:defRPr>
          <a:latin typeface="+mn-lt"/>
          <a:ea typeface="+mn-ea"/>
          <a:cs typeface="+mn-cs"/>
        </a:defRPr>
      </a:lvl1pPr>
      <a:lvl2pPr marL="231480">
        <a:defRPr>
          <a:latin typeface="+mn-lt"/>
          <a:ea typeface="+mn-ea"/>
          <a:cs typeface="+mn-cs"/>
        </a:defRPr>
      </a:lvl2pPr>
      <a:lvl3pPr marL="462961">
        <a:defRPr>
          <a:latin typeface="+mn-lt"/>
          <a:ea typeface="+mn-ea"/>
          <a:cs typeface="+mn-cs"/>
        </a:defRPr>
      </a:lvl3pPr>
      <a:lvl4pPr marL="694441">
        <a:defRPr>
          <a:latin typeface="+mn-lt"/>
          <a:ea typeface="+mn-ea"/>
          <a:cs typeface="+mn-cs"/>
        </a:defRPr>
      </a:lvl4pPr>
      <a:lvl5pPr marL="925921">
        <a:defRPr>
          <a:latin typeface="+mn-lt"/>
          <a:ea typeface="+mn-ea"/>
          <a:cs typeface="+mn-cs"/>
        </a:defRPr>
      </a:lvl5pPr>
      <a:lvl6pPr marL="1157402">
        <a:defRPr>
          <a:latin typeface="+mn-lt"/>
          <a:ea typeface="+mn-ea"/>
          <a:cs typeface="+mn-cs"/>
        </a:defRPr>
      </a:lvl6pPr>
      <a:lvl7pPr marL="1388882">
        <a:defRPr>
          <a:latin typeface="+mn-lt"/>
          <a:ea typeface="+mn-ea"/>
          <a:cs typeface="+mn-cs"/>
        </a:defRPr>
      </a:lvl7pPr>
      <a:lvl8pPr marL="1620363">
        <a:defRPr>
          <a:latin typeface="+mn-lt"/>
          <a:ea typeface="+mn-ea"/>
          <a:cs typeface="+mn-cs"/>
        </a:defRPr>
      </a:lvl8pPr>
      <a:lvl9pPr marL="1851843">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49BB09-D101-4E37-98E5-DD76A83EC15E}"/>
              </a:ext>
            </a:extLst>
          </p:cNvPr>
          <p:cNvSpPr>
            <a:spLocks noGrp="1"/>
          </p:cNvSpPr>
          <p:nvPr>
            <p:ph type="title"/>
          </p:nvPr>
        </p:nvSpPr>
        <p:spPr>
          <a:xfrm>
            <a:off x="628650" y="274053"/>
            <a:ext cx="7886700" cy="99414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8BE5CB-6353-45C0-AA58-5A2BBBC4AAD4}"/>
              </a:ext>
            </a:extLst>
          </p:cNvPr>
          <p:cNvSpPr>
            <a:spLocks noGrp="1"/>
          </p:cNvSpPr>
          <p:nvPr>
            <p:ph type="body" idx="1"/>
          </p:nvPr>
        </p:nvSpPr>
        <p:spPr>
          <a:xfrm>
            <a:off x="628650" y="1369457"/>
            <a:ext cx="7886700" cy="32629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1322FB-3DF0-429C-8D75-814DD6D0211F}"/>
              </a:ext>
            </a:extLst>
          </p:cNvPr>
          <p:cNvSpPr>
            <a:spLocks noGrp="1"/>
          </p:cNvSpPr>
          <p:nvPr>
            <p:ph type="dt" sz="half" idx="2"/>
          </p:nvPr>
        </p:nvSpPr>
        <p:spPr>
          <a:xfrm>
            <a:off x="628650" y="4767382"/>
            <a:ext cx="2057400" cy="274052"/>
          </a:xfrm>
          <a:prstGeom prst="rect">
            <a:avLst/>
          </a:prstGeom>
        </p:spPr>
        <p:txBody>
          <a:bodyPr vert="horz" lIns="91440" tIns="45720" rIns="91440" bIns="45720" rtlCol="0" anchor="ctr"/>
          <a:lstStyle>
            <a:lvl1pPr algn="l">
              <a:defRPr sz="608">
                <a:solidFill>
                  <a:schemeClr val="tx1">
                    <a:tint val="75000"/>
                  </a:schemeClr>
                </a:solidFill>
              </a:defRPr>
            </a:lvl1pPr>
          </a:lstStyle>
          <a:p>
            <a:fld id="{82C6DF5E-3347-4FCC-8C67-F457EC887CFD}" type="datetimeFigureOut">
              <a:rPr lang="en-US" smtClean="0"/>
              <a:t>12/2/2022</a:t>
            </a:fld>
            <a:endParaRPr lang="en-US"/>
          </a:p>
        </p:txBody>
      </p:sp>
      <p:sp>
        <p:nvSpPr>
          <p:cNvPr id="5" name="Footer Placeholder 4">
            <a:extLst>
              <a:ext uri="{FF2B5EF4-FFF2-40B4-BE49-F238E27FC236}">
                <a16:creationId xmlns:a16="http://schemas.microsoft.com/office/drawing/2014/main" id="{E4E8588C-FEEB-4D39-87DF-C048CD9DFD24}"/>
              </a:ext>
            </a:extLst>
          </p:cNvPr>
          <p:cNvSpPr>
            <a:spLocks noGrp="1"/>
          </p:cNvSpPr>
          <p:nvPr>
            <p:ph type="ftr" sz="quarter" idx="3"/>
          </p:nvPr>
        </p:nvSpPr>
        <p:spPr>
          <a:xfrm>
            <a:off x="3028950" y="4767382"/>
            <a:ext cx="3086100" cy="274052"/>
          </a:xfrm>
          <a:prstGeom prst="rect">
            <a:avLst/>
          </a:prstGeom>
        </p:spPr>
        <p:txBody>
          <a:bodyPr vert="horz" lIns="91440" tIns="45720" rIns="91440" bIns="45720" rtlCol="0" anchor="ctr"/>
          <a:lstStyle>
            <a:lvl1pPr algn="ctr">
              <a:defRPr sz="608">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531C3A-AD37-4A72-A2BB-E0C1A118CA22}"/>
              </a:ext>
            </a:extLst>
          </p:cNvPr>
          <p:cNvSpPr>
            <a:spLocks noGrp="1"/>
          </p:cNvSpPr>
          <p:nvPr>
            <p:ph type="sldNum" sz="quarter" idx="4"/>
          </p:nvPr>
        </p:nvSpPr>
        <p:spPr>
          <a:xfrm>
            <a:off x="6457950" y="4767382"/>
            <a:ext cx="2057400" cy="274052"/>
          </a:xfrm>
          <a:prstGeom prst="rect">
            <a:avLst/>
          </a:prstGeom>
        </p:spPr>
        <p:txBody>
          <a:bodyPr vert="horz" lIns="91440" tIns="45720" rIns="91440" bIns="45720" rtlCol="0" anchor="ctr"/>
          <a:lstStyle>
            <a:lvl1pPr algn="r">
              <a:defRPr sz="608">
                <a:solidFill>
                  <a:schemeClr val="tx1">
                    <a:tint val="75000"/>
                  </a:schemeClr>
                </a:solidFill>
              </a:defRPr>
            </a:lvl1pPr>
          </a:lstStyle>
          <a:p>
            <a:fld id="{9A6D7F8A-769E-4454-BFA9-78E166478D2C}" type="slidenum">
              <a:rPr lang="en-US" smtClean="0"/>
              <a:t>‹#›</a:t>
            </a:fld>
            <a:endParaRPr lang="en-US"/>
          </a:p>
        </p:txBody>
      </p:sp>
    </p:spTree>
    <p:extLst>
      <p:ext uri="{BB962C8B-B14F-4D97-AF65-F5344CB8AC3E}">
        <p14:creationId xmlns:p14="http://schemas.microsoft.com/office/powerpoint/2010/main" val="336647033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defTabSz="462961" rtl="0" eaLnBrk="1" latinLnBrk="0" hangingPunct="1">
        <a:lnSpc>
          <a:spcPct val="90000"/>
        </a:lnSpc>
        <a:spcBef>
          <a:spcPct val="0"/>
        </a:spcBef>
        <a:buNone/>
        <a:defRPr sz="2228" kern="1200">
          <a:solidFill>
            <a:schemeClr val="tx1"/>
          </a:solidFill>
          <a:latin typeface="+mj-lt"/>
          <a:ea typeface="+mj-ea"/>
          <a:cs typeface="+mj-cs"/>
        </a:defRPr>
      </a:lvl1pPr>
    </p:titleStyle>
    <p:bodyStyle>
      <a:lvl1pPr marL="115740" indent="-115740" algn="l" defTabSz="462961" rtl="0" eaLnBrk="1" latinLnBrk="0" hangingPunct="1">
        <a:lnSpc>
          <a:spcPct val="90000"/>
        </a:lnSpc>
        <a:spcBef>
          <a:spcPts val="506"/>
        </a:spcBef>
        <a:buFont typeface="Arial" panose="020B0604020202020204" pitchFamily="34" charset="0"/>
        <a:buChar char="•"/>
        <a:defRPr sz="1418" kern="1200">
          <a:solidFill>
            <a:schemeClr val="tx1"/>
          </a:solidFill>
          <a:latin typeface="+mn-lt"/>
          <a:ea typeface="+mn-ea"/>
          <a:cs typeface="+mn-cs"/>
        </a:defRPr>
      </a:lvl1pPr>
      <a:lvl2pPr marL="347221" indent="-115740" algn="l" defTabSz="462961" rtl="0" eaLnBrk="1" latinLnBrk="0" hangingPunct="1">
        <a:lnSpc>
          <a:spcPct val="90000"/>
        </a:lnSpc>
        <a:spcBef>
          <a:spcPts val="253"/>
        </a:spcBef>
        <a:buFont typeface="Arial" panose="020B0604020202020204" pitchFamily="34" charset="0"/>
        <a:buChar char="•"/>
        <a:defRPr sz="1215" kern="1200">
          <a:solidFill>
            <a:schemeClr val="tx1"/>
          </a:solidFill>
          <a:latin typeface="+mn-lt"/>
          <a:ea typeface="+mn-ea"/>
          <a:cs typeface="+mn-cs"/>
        </a:defRPr>
      </a:lvl2pPr>
      <a:lvl3pPr marL="578701" indent="-115740" algn="l" defTabSz="462961" rtl="0" eaLnBrk="1" latinLnBrk="0" hangingPunct="1">
        <a:lnSpc>
          <a:spcPct val="90000"/>
        </a:lnSpc>
        <a:spcBef>
          <a:spcPts val="253"/>
        </a:spcBef>
        <a:buFont typeface="Arial" panose="020B0604020202020204" pitchFamily="34" charset="0"/>
        <a:buChar char="•"/>
        <a:defRPr sz="1013" kern="1200">
          <a:solidFill>
            <a:schemeClr val="tx1"/>
          </a:solidFill>
          <a:latin typeface="+mn-lt"/>
          <a:ea typeface="+mn-ea"/>
          <a:cs typeface="+mn-cs"/>
        </a:defRPr>
      </a:lvl3pPr>
      <a:lvl4pPr marL="810181" indent="-115740" algn="l" defTabSz="462961" rtl="0" eaLnBrk="1" latinLnBrk="0" hangingPunct="1">
        <a:lnSpc>
          <a:spcPct val="90000"/>
        </a:lnSpc>
        <a:spcBef>
          <a:spcPts val="253"/>
        </a:spcBef>
        <a:buFont typeface="Arial" panose="020B0604020202020204" pitchFamily="34" charset="0"/>
        <a:buChar char="•"/>
        <a:defRPr sz="911" kern="1200">
          <a:solidFill>
            <a:schemeClr val="tx1"/>
          </a:solidFill>
          <a:latin typeface="+mn-lt"/>
          <a:ea typeface="+mn-ea"/>
          <a:cs typeface="+mn-cs"/>
        </a:defRPr>
      </a:lvl4pPr>
      <a:lvl5pPr marL="1041662" indent="-115740" algn="l" defTabSz="462961" rtl="0" eaLnBrk="1" latinLnBrk="0" hangingPunct="1">
        <a:lnSpc>
          <a:spcPct val="90000"/>
        </a:lnSpc>
        <a:spcBef>
          <a:spcPts val="253"/>
        </a:spcBef>
        <a:buFont typeface="Arial" panose="020B0604020202020204" pitchFamily="34" charset="0"/>
        <a:buChar char="•"/>
        <a:defRPr sz="911" kern="1200">
          <a:solidFill>
            <a:schemeClr val="tx1"/>
          </a:solidFill>
          <a:latin typeface="+mn-lt"/>
          <a:ea typeface="+mn-ea"/>
          <a:cs typeface="+mn-cs"/>
        </a:defRPr>
      </a:lvl5pPr>
      <a:lvl6pPr marL="1273142" indent="-115740" algn="l" defTabSz="462961" rtl="0" eaLnBrk="1" latinLnBrk="0" hangingPunct="1">
        <a:lnSpc>
          <a:spcPct val="90000"/>
        </a:lnSpc>
        <a:spcBef>
          <a:spcPts val="253"/>
        </a:spcBef>
        <a:buFont typeface="Arial" panose="020B0604020202020204" pitchFamily="34" charset="0"/>
        <a:buChar char="•"/>
        <a:defRPr sz="911" kern="1200">
          <a:solidFill>
            <a:schemeClr val="tx1"/>
          </a:solidFill>
          <a:latin typeface="+mn-lt"/>
          <a:ea typeface="+mn-ea"/>
          <a:cs typeface="+mn-cs"/>
        </a:defRPr>
      </a:lvl6pPr>
      <a:lvl7pPr marL="1504622" indent="-115740" algn="l" defTabSz="462961" rtl="0" eaLnBrk="1" latinLnBrk="0" hangingPunct="1">
        <a:lnSpc>
          <a:spcPct val="90000"/>
        </a:lnSpc>
        <a:spcBef>
          <a:spcPts val="253"/>
        </a:spcBef>
        <a:buFont typeface="Arial" panose="020B0604020202020204" pitchFamily="34" charset="0"/>
        <a:buChar char="•"/>
        <a:defRPr sz="911" kern="1200">
          <a:solidFill>
            <a:schemeClr val="tx1"/>
          </a:solidFill>
          <a:latin typeface="+mn-lt"/>
          <a:ea typeface="+mn-ea"/>
          <a:cs typeface="+mn-cs"/>
        </a:defRPr>
      </a:lvl7pPr>
      <a:lvl8pPr marL="1736103" indent="-115740" algn="l" defTabSz="462961" rtl="0" eaLnBrk="1" latinLnBrk="0" hangingPunct="1">
        <a:lnSpc>
          <a:spcPct val="90000"/>
        </a:lnSpc>
        <a:spcBef>
          <a:spcPts val="253"/>
        </a:spcBef>
        <a:buFont typeface="Arial" panose="020B0604020202020204" pitchFamily="34" charset="0"/>
        <a:buChar char="•"/>
        <a:defRPr sz="911" kern="1200">
          <a:solidFill>
            <a:schemeClr val="tx1"/>
          </a:solidFill>
          <a:latin typeface="+mn-lt"/>
          <a:ea typeface="+mn-ea"/>
          <a:cs typeface="+mn-cs"/>
        </a:defRPr>
      </a:lvl8pPr>
      <a:lvl9pPr marL="1967583" indent="-115740" algn="l" defTabSz="462961" rtl="0" eaLnBrk="1" latinLnBrk="0" hangingPunct="1">
        <a:lnSpc>
          <a:spcPct val="90000"/>
        </a:lnSpc>
        <a:spcBef>
          <a:spcPts val="253"/>
        </a:spcBef>
        <a:buFont typeface="Arial" panose="020B0604020202020204" pitchFamily="34" charset="0"/>
        <a:buChar char="•"/>
        <a:defRPr sz="911" kern="1200">
          <a:solidFill>
            <a:schemeClr val="tx1"/>
          </a:solidFill>
          <a:latin typeface="+mn-lt"/>
          <a:ea typeface="+mn-ea"/>
          <a:cs typeface="+mn-cs"/>
        </a:defRPr>
      </a:lvl9pPr>
    </p:bodyStyle>
    <p:otherStyle>
      <a:defPPr>
        <a:defRPr lang="en-US"/>
      </a:defPPr>
      <a:lvl1pPr marL="0" algn="l" defTabSz="462961" rtl="0" eaLnBrk="1" latinLnBrk="0" hangingPunct="1">
        <a:defRPr sz="911" kern="1200">
          <a:solidFill>
            <a:schemeClr val="tx1"/>
          </a:solidFill>
          <a:latin typeface="+mn-lt"/>
          <a:ea typeface="+mn-ea"/>
          <a:cs typeface="+mn-cs"/>
        </a:defRPr>
      </a:lvl1pPr>
      <a:lvl2pPr marL="231480" algn="l" defTabSz="462961" rtl="0" eaLnBrk="1" latinLnBrk="0" hangingPunct="1">
        <a:defRPr sz="911" kern="1200">
          <a:solidFill>
            <a:schemeClr val="tx1"/>
          </a:solidFill>
          <a:latin typeface="+mn-lt"/>
          <a:ea typeface="+mn-ea"/>
          <a:cs typeface="+mn-cs"/>
        </a:defRPr>
      </a:lvl2pPr>
      <a:lvl3pPr marL="462961" algn="l" defTabSz="462961" rtl="0" eaLnBrk="1" latinLnBrk="0" hangingPunct="1">
        <a:defRPr sz="911" kern="1200">
          <a:solidFill>
            <a:schemeClr val="tx1"/>
          </a:solidFill>
          <a:latin typeface="+mn-lt"/>
          <a:ea typeface="+mn-ea"/>
          <a:cs typeface="+mn-cs"/>
        </a:defRPr>
      </a:lvl3pPr>
      <a:lvl4pPr marL="694441" algn="l" defTabSz="462961" rtl="0" eaLnBrk="1" latinLnBrk="0" hangingPunct="1">
        <a:defRPr sz="911" kern="1200">
          <a:solidFill>
            <a:schemeClr val="tx1"/>
          </a:solidFill>
          <a:latin typeface="+mn-lt"/>
          <a:ea typeface="+mn-ea"/>
          <a:cs typeface="+mn-cs"/>
        </a:defRPr>
      </a:lvl4pPr>
      <a:lvl5pPr marL="925921" algn="l" defTabSz="462961" rtl="0" eaLnBrk="1" latinLnBrk="0" hangingPunct="1">
        <a:defRPr sz="911" kern="1200">
          <a:solidFill>
            <a:schemeClr val="tx1"/>
          </a:solidFill>
          <a:latin typeface="+mn-lt"/>
          <a:ea typeface="+mn-ea"/>
          <a:cs typeface="+mn-cs"/>
        </a:defRPr>
      </a:lvl5pPr>
      <a:lvl6pPr marL="1157402" algn="l" defTabSz="462961" rtl="0" eaLnBrk="1" latinLnBrk="0" hangingPunct="1">
        <a:defRPr sz="911" kern="1200">
          <a:solidFill>
            <a:schemeClr val="tx1"/>
          </a:solidFill>
          <a:latin typeface="+mn-lt"/>
          <a:ea typeface="+mn-ea"/>
          <a:cs typeface="+mn-cs"/>
        </a:defRPr>
      </a:lvl6pPr>
      <a:lvl7pPr marL="1388882" algn="l" defTabSz="462961" rtl="0" eaLnBrk="1" latinLnBrk="0" hangingPunct="1">
        <a:defRPr sz="911" kern="1200">
          <a:solidFill>
            <a:schemeClr val="tx1"/>
          </a:solidFill>
          <a:latin typeface="+mn-lt"/>
          <a:ea typeface="+mn-ea"/>
          <a:cs typeface="+mn-cs"/>
        </a:defRPr>
      </a:lvl7pPr>
      <a:lvl8pPr marL="1620363" algn="l" defTabSz="462961" rtl="0" eaLnBrk="1" latinLnBrk="0" hangingPunct="1">
        <a:defRPr sz="911" kern="1200">
          <a:solidFill>
            <a:schemeClr val="tx1"/>
          </a:solidFill>
          <a:latin typeface="+mn-lt"/>
          <a:ea typeface="+mn-ea"/>
          <a:cs typeface="+mn-cs"/>
        </a:defRPr>
      </a:lvl8pPr>
      <a:lvl9pPr marL="1851843" algn="l" defTabSz="462961" rtl="0" eaLnBrk="1" latinLnBrk="0" hangingPunct="1">
        <a:defRPr sz="91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jpg"/></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7E400-2A05-4341-BE33-8108DA817037}"/>
              </a:ext>
            </a:extLst>
          </p:cNvPr>
          <p:cNvSpPr>
            <a:spLocks noGrp="1"/>
          </p:cNvSpPr>
          <p:nvPr>
            <p:ph type="ctrTitle"/>
          </p:nvPr>
        </p:nvSpPr>
        <p:spPr>
          <a:xfrm>
            <a:off x="533400" y="518814"/>
            <a:ext cx="2362200" cy="1384995"/>
          </a:xfrm>
        </p:spPr>
        <p:txBody>
          <a:bodyPr/>
          <a:lstStyle/>
          <a:p>
            <a:r>
              <a:rPr lang="en-US" sz="3000" dirty="0"/>
              <a:t>STB Education Survey</a:t>
            </a:r>
          </a:p>
        </p:txBody>
      </p:sp>
      <p:pic>
        <p:nvPicPr>
          <p:cNvPr id="4" name="Picture 3" descr="Text&#10;&#10;Description automatically generated with medium confidence">
            <a:extLst>
              <a:ext uri="{FF2B5EF4-FFF2-40B4-BE49-F238E27FC236}">
                <a16:creationId xmlns:a16="http://schemas.microsoft.com/office/drawing/2014/main" id="{C3EE9E81-B5BF-4A48-AF70-F4AE972656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4038" y="4370736"/>
            <a:ext cx="2461562" cy="511714"/>
          </a:xfrm>
          <a:prstGeom prst="rect">
            <a:avLst/>
          </a:prstGeom>
        </p:spPr>
      </p:pic>
      <p:pic>
        <p:nvPicPr>
          <p:cNvPr id="5" name="Picture 4" descr="cot.png">
            <a:extLst>
              <a:ext uri="{FF2B5EF4-FFF2-40B4-BE49-F238E27FC236}">
                <a16:creationId xmlns:a16="http://schemas.microsoft.com/office/drawing/2014/main" id="{1B404DC8-B171-4A55-AA98-8BDAAA8EF34F}"/>
              </a:ext>
            </a:extLst>
          </p:cNvPr>
          <p:cNvPicPr>
            <a:picLocks noChangeAspect="1"/>
          </p:cNvPicPr>
          <p:nvPr/>
        </p:nvPicPr>
        <p:blipFill>
          <a:blip r:embed="rId4" cstate="print">
            <a:clrChange>
              <a:clrFrom>
                <a:srgbClr val="FDFDFD"/>
              </a:clrFrom>
              <a:clrTo>
                <a:srgbClr val="FDFDFD">
                  <a:alpha val="0"/>
                </a:srgbClr>
              </a:clrTo>
            </a:clrChange>
            <a:extLst>
              <a:ext uri="{28A0092B-C50C-407E-A947-70E740481C1C}">
                <a14:useLocalDpi xmlns:a14="http://schemas.microsoft.com/office/drawing/2010/main" val="0"/>
              </a:ext>
            </a:extLst>
          </a:blip>
          <a:stretch>
            <a:fillRect/>
          </a:stretch>
        </p:blipFill>
        <p:spPr>
          <a:xfrm>
            <a:off x="3353276" y="4222218"/>
            <a:ext cx="1134142" cy="688586"/>
          </a:xfrm>
          <a:prstGeom prst="rect">
            <a:avLst/>
          </a:prstGeom>
        </p:spPr>
      </p:pic>
      <p:pic>
        <p:nvPicPr>
          <p:cNvPr id="6" name="Picture 5" descr="New color seal .png">
            <a:extLst>
              <a:ext uri="{FF2B5EF4-FFF2-40B4-BE49-F238E27FC236}">
                <a16:creationId xmlns:a16="http://schemas.microsoft.com/office/drawing/2014/main" id="{68918148-B479-4A84-BE2A-9CC166C6D3FF}"/>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b="19012"/>
          <a:stretch/>
        </p:blipFill>
        <p:spPr>
          <a:xfrm>
            <a:off x="4515310" y="4324645"/>
            <a:ext cx="1885490" cy="509007"/>
          </a:xfrm>
          <a:prstGeom prst="rect">
            <a:avLst/>
          </a:prstGeom>
        </p:spPr>
      </p:pic>
      <p:pic>
        <p:nvPicPr>
          <p:cNvPr id="7" name="Picture 6" descr="GTF_Logo_RGB600.png">
            <a:extLst>
              <a:ext uri="{FF2B5EF4-FFF2-40B4-BE49-F238E27FC236}">
                <a16:creationId xmlns:a16="http://schemas.microsoft.com/office/drawing/2014/main" id="{1548ABFD-E7D1-4626-A2CF-040EDC75F4D9}"/>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58000" y="4332160"/>
            <a:ext cx="1851660" cy="601790"/>
          </a:xfrm>
          <a:prstGeom prst="rect">
            <a:avLst/>
          </a:prstGeom>
        </p:spPr>
      </p:pic>
    </p:spTree>
    <p:extLst>
      <p:ext uri="{BB962C8B-B14F-4D97-AF65-F5344CB8AC3E}">
        <p14:creationId xmlns:p14="http://schemas.microsoft.com/office/powerpoint/2010/main" val="2371569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3CAF075F-F59E-49E9-A710-79CB779E16DC}"/>
              </a:ext>
            </a:extLst>
          </p:cNvPr>
          <p:cNvSpPr/>
          <p:nvPr/>
        </p:nvSpPr>
        <p:spPr>
          <a:xfrm>
            <a:off x="457200" y="0"/>
            <a:ext cx="8229600" cy="1019056"/>
          </a:xfrm>
          <a:custGeom>
            <a:avLst/>
            <a:gdLst/>
            <a:ahLst/>
            <a:cxnLst/>
            <a:rect l="l" t="t" r="r" b="b"/>
            <a:pathLst>
              <a:path w="16256000" h="2012950">
                <a:moveTo>
                  <a:pt x="0" y="0"/>
                </a:moveTo>
                <a:lnTo>
                  <a:pt x="0" y="2012950"/>
                </a:lnTo>
                <a:lnTo>
                  <a:pt x="16256000" y="2012950"/>
                </a:lnTo>
                <a:lnTo>
                  <a:pt x="16256000" y="0"/>
                </a:lnTo>
                <a:lnTo>
                  <a:pt x="0" y="0"/>
                </a:lnTo>
                <a:close/>
              </a:path>
            </a:pathLst>
          </a:custGeom>
          <a:solidFill>
            <a:srgbClr val="222223"/>
          </a:solidFill>
        </p:spPr>
        <p:txBody>
          <a:bodyPr wrap="square" lIns="0" tIns="0" rIns="0" bIns="0" rtlCol="0"/>
          <a:lstStyle/>
          <a:p>
            <a:endParaRPr sz="493" dirty="0"/>
          </a:p>
        </p:txBody>
      </p:sp>
      <p:sp>
        <p:nvSpPr>
          <p:cNvPr id="2" name="Title 1"/>
          <p:cNvSpPr>
            <a:spLocks noGrp="1"/>
          </p:cNvSpPr>
          <p:nvPr>
            <p:ph type="title"/>
          </p:nvPr>
        </p:nvSpPr>
        <p:spPr>
          <a:xfrm>
            <a:off x="868680" y="345268"/>
            <a:ext cx="7528796" cy="851643"/>
          </a:xfrm>
        </p:spPr>
        <p:txBody>
          <a:bodyPr/>
          <a:lstStyle/>
          <a:p>
            <a:r>
              <a:rPr lang="en-US" sz="2800" i="0" dirty="0">
                <a:effectLst/>
                <a:latin typeface="Helvetica" panose="020B0604020202020204" pitchFamily="34" charset="0"/>
                <a:cs typeface="Helvetica" panose="020B0604020202020204" pitchFamily="34" charset="0"/>
              </a:rPr>
              <a:t>Program Delivery Options </a:t>
            </a:r>
            <a:br>
              <a:rPr lang="pt-BR" sz="2734" dirty="0">
                <a:latin typeface="Helvetica" panose="020B0604020202020204" pitchFamily="34" charset="0"/>
                <a:cs typeface="Helvetica" panose="020B0604020202020204" pitchFamily="34" charset="0"/>
              </a:rPr>
            </a:br>
            <a:endParaRPr lang="en-US" sz="2734" dirty="0"/>
          </a:p>
        </p:txBody>
      </p:sp>
      <p:sp>
        <p:nvSpPr>
          <p:cNvPr id="5" name="object 4">
            <a:extLst>
              <a:ext uri="{FF2B5EF4-FFF2-40B4-BE49-F238E27FC236}">
                <a16:creationId xmlns:a16="http://schemas.microsoft.com/office/drawing/2014/main" id="{D1165C8A-90EE-41B3-9F21-87CD228CAB33}"/>
              </a:ext>
            </a:extLst>
          </p:cNvPr>
          <p:cNvSpPr/>
          <p:nvPr/>
        </p:nvSpPr>
        <p:spPr>
          <a:xfrm>
            <a:off x="457200" y="1019056"/>
            <a:ext cx="8229600" cy="0"/>
          </a:xfrm>
          <a:custGeom>
            <a:avLst/>
            <a:gdLst/>
            <a:ahLst/>
            <a:cxnLst/>
            <a:rect l="l" t="t" r="r" b="b"/>
            <a:pathLst>
              <a:path w="16256000">
                <a:moveTo>
                  <a:pt x="16256000" y="0"/>
                </a:moveTo>
                <a:lnTo>
                  <a:pt x="0" y="0"/>
                </a:lnTo>
              </a:path>
            </a:pathLst>
          </a:custGeom>
          <a:ln w="38100">
            <a:solidFill>
              <a:srgbClr val="FFFFFF"/>
            </a:solidFill>
          </a:ln>
        </p:spPr>
        <p:txBody>
          <a:bodyPr wrap="square" lIns="0" tIns="0" rIns="0" bIns="0" rtlCol="0"/>
          <a:lstStyle/>
          <a:p>
            <a:endParaRPr sz="493" dirty="0"/>
          </a:p>
        </p:txBody>
      </p:sp>
      <p:sp>
        <p:nvSpPr>
          <p:cNvPr id="6" name="Rectangle 5">
            <a:extLst>
              <a:ext uri="{FF2B5EF4-FFF2-40B4-BE49-F238E27FC236}">
                <a16:creationId xmlns:a16="http://schemas.microsoft.com/office/drawing/2014/main" id="{7379379F-285E-400E-A369-4C2CD1215095}"/>
              </a:ext>
            </a:extLst>
          </p:cNvPr>
          <p:cNvSpPr/>
          <p:nvPr/>
        </p:nvSpPr>
        <p:spPr>
          <a:xfrm>
            <a:off x="6809423" y="1337310"/>
            <a:ext cx="1240869" cy="2888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93" dirty="0"/>
          </a:p>
        </p:txBody>
      </p:sp>
      <p:sp>
        <p:nvSpPr>
          <p:cNvPr id="16" name="Content Placeholder 2">
            <a:extLst>
              <a:ext uri="{FF2B5EF4-FFF2-40B4-BE49-F238E27FC236}">
                <a16:creationId xmlns:a16="http://schemas.microsoft.com/office/drawing/2014/main" id="{CADD35BB-D552-47B1-8F24-D3058CD74190}"/>
              </a:ext>
            </a:extLst>
          </p:cNvPr>
          <p:cNvSpPr txBox="1">
            <a:spLocks/>
          </p:cNvSpPr>
          <p:nvPr/>
        </p:nvSpPr>
        <p:spPr>
          <a:xfrm>
            <a:off x="741742" y="1143520"/>
            <a:ext cx="7411658" cy="3721397"/>
          </a:xfrm>
          <a:prstGeom prst="rect">
            <a:avLst/>
          </a:prstGeom>
        </p:spPr>
        <p:txBody>
          <a:bodyPr wrap="square" lIns="0" tIns="0" rIns="0" bIns="0">
            <a:normAutofit/>
          </a:bodyPr>
          <a:lstStyle>
            <a:lvl1pPr marL="0">
              <a:defRPr sz="3700" b="1" i="0">
                <a:solidFill>
                  <a:srgbClr val="27306B"/>
                </a:solidFill>
                <a:latin typeface="HelveticaNeueLTStd-Bd"/>
                <a:ea typeface="+mn-ea"/>
                <a:cs typeface="HelveticaNeueLTStd-Bd"/>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0" marR="0">
              <a:lnSpc>
                <a:spcPct val="107000"/>
              </a:lnSpc>
              <a:spcBef>
                <a:spcPts val="0"/>
              </a:spcBef>
              <a:spcAft>
                <a:spcPts val="800"/>
              </a:spcAft>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American College of Surgeons STOP THE BLEED</a:t>
            </a:r>
            <a:r>
              <a:rPr lang="en-US" sz="155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Programming:</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155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Course – Traditional In-Person Course</a:t>
            </a:r>
            <a:r>
              <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155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Lecture Only – Virtual Course</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155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Lecture Only – Interactive Online Course</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155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Skills Only –</a:t>
            </a:r>
            <a:r>
              <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In-person Course</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a:t>
            </a:r>
            <a:r>
              <a:rPr lang="en-US" sz="155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Skills Only –</a:t>
            </a:r>
            <a:r>
              <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Virtual Course</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Georgia Specific STOP THE BLEED</a:t>
            </a:r>
            <a:r>
              <a:rPr lang="en-US" sz="155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Programming:</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Refresher Course w/ Hands-on Skills Training</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Awareness Program</a:t>
            </a:r>
            <a:r>
              <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 Hands-on Skills Training</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Awareness Program In-Person/Virtual/Video Presentation</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5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STOP THE BLEED® Instructor Orientation</a:t>
            </a:r>
            <a:endParaRPr lang="en-US" sz="15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4" descr="Image may contain: 1 person, standing and outdoor">
            <a:extLst>
              <a:ext uri="{FF2B5EF4-FFF2-40B4-BE49-F238E27FC236}">
                <a16:creationId xmlns:a16="http://schemas.microsoft.com/office/drawing/2014/main" id="{B8F30912-ABB8-4A1A-B99D-AE6974DB88B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9423" y="2605674"/>
            <a:ext cx="1859075" cy="139430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a:extLst>
              <a:ext uri="{FF2B5EF4-FFF2-40B4-BE49-F238E27FC236}">
                <a16:creationId xmlns:a16="http://schemas.microsoft.com/office/drawing/2014/main" id="{56617EB2-59FA-46D3-BE3E-7F44D3195FA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019800" y="1200150"/>
            <a:ext cx="1889046" cy="1257629"/>
          </a:xfrm>
          <a:prstGeom prst="rect">
            <a:avLst/>
          </a:prstGeom>
          <a:solidFill>
            <a:srgbClr val="FFFFFF">
              <a:shade val="85000"/>
            </a:srgbClr>
          </a:solidFill>
          <a:ln w="88900" cap="sq">
            <a:no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3" name="Picture 12" descr="A red and white logo&#10;&#10;Description automatically generated with medium confidence">
            <a:extLst>
              <a:ext uri="{FF2B5EF4-FFF2-40B4-BE49-F238E27FC236}">
                <a16:creationId xmlns:a16="http://schemas.microsoft.com/office/drawing/2014/main" id="{8A848E28-0580-460D-BACA-DB1DDF519A66}"/>
              </a:ext>
            </a:extLst>
          </p:cNvPr>
          <p:cNvPicPr>
            <a:picLocks noChangeAspect="1"/>
          </p:cNvPicPr>
          <p:nvPr/>
        </p:nvPicPr>
        <p:blipFill rotWithShape="1">
          <a:blip r:embed="rId5" cstate="print">
            <a:clrChange>
              <a:clrFrom>
                <a:srgbClr val="7F7F7F"/>
              </a:clrFrom>
              <a:clrTo>
                <a:srgbClr val="7F7F7F">
                  <a:alpha val="0"/>
                </a:srgbClr>
              </a:clrTo>
            </a:clrChange>
            <a:extLst>
              <a:ext uri="{28A0092B-C50C-407E-A947-70E740481C1C}">
                <a14:useLocalDpi xmlns:a14="http://schemas.microsoft.com/office/drawing/2010/main" val="0"/>
              </a:ext>
            </a:extLst>
          </a:blip>
          <a:srcRect l="10688" t="10929" r="12063" b="11368"/>
          <a:stretch/>
        </p:blipFill>
        <p:spPr>
          <a:xfrm>
            <a:off x="7638287" y="0"/>
            <a:ext cx="1124713" cy="1131324"/>
          </a:xfrm>
          <a:prstGeom prst="rect">
            <a:avLst/>
          </a:prstGeom>
        </p:spPr>
      </p:pic>
      <p:pic>
        <p:nvPicPr>
          <p:cNvPr id="14" name="Picture 13" descr="A red and white sign&#10;&#10;Description automatically generated with low confidence">
            <a:extLst>
              <a:ext uri="{FF2B5EF4-FFF2-40B4-BE49-F238E27FC236}">
                <a16:creationId xmlns:a16="http://schemas.microsoft.com/office/drawing/2014/main" id="{06C3D01B-00B3-4823-BA0C-43CC7D09EFC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96676" y="4095750"/>
            <a:ext cx="925828" cy="925828"/>
          </a:xfrm>
          <a:prstGeom prst="rect">
            <a:avLst/>
          </a:prstGeom>
        </p:spPr>
      </p:pic>
    </p:spTree>
    <p:extLst>
      <p:ext uri="{BB962C8B-B14F-4D97-AF65-F5344CB8AC3E}">
        <p14:creationId xmlns:p14="http://schemas.microsoft.com/office/powerpoint/2010/main" val="3283996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0EC1100-5CEC-43E4-9225-9583C6154562}"/>
              </a:ext>
            </a:extLst>
          </p:cNvPr>
          <p:cNvSpPr txBox="1">
            <a:spLocks/>
          </p:cNvSpPr>
          <p:nvPr/>
        </p:nvSpPr>
        <p:spPr>
          <a:xfrm>
            <a:off x="810491" y="4557544"/>
            <a:ext cx="7994777" cy="280462"/>
          </a:xfrm>
          <a:prstGeom prst="rect">
            <a:avLst/>
          </a:prstGeom>
        </p:spPr>
        <p:txBody>
          <a:bodyPr vert="horz" lIns="46292" tIns="23146" rIns="46292" bIns="23146"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325" b="1" spc="75" dirty="0">
                <a:solidFill>
                  <a:srgbClr val="AB2328"/>
                </a:solidFill>
                <a:latin typeface="Franklin Gothic Heavy" panose="020B0903020102020204" pitchFamily="34" charset="0"/>
              </a:rPr>
              <a:t>https://www.surveymonkey.com/r/GASTOPTHEBLEED</a:t>
            </a:r>
          </a:p>
        </p:txBody>
      </p:sp>
      <p:sp>
        <p:nvSpPr>
          <p:cNvPr id="6" name="Rectangle 5">
            <a:extLst>
              <a:ext uri="{FF2B5EF4-FFF2-40B4-BE49-F238E27FC236}">
                <a16:creationId xmlns:a16="http://schemas.microsoft.com/office/drawing/2014/main" id="{47FF9E09-E502-44D1-AC8E-D3E6088985B4}"/>
              </a:ext>
            </a:extLst>
          </p:cNvPr>
          <p:cNvSpPr/>
          <p:nvPr/>
        </p:nvSpPr>
        <p:spPr>
          <a:xfrm>
            <a:off x="-2435" y="-30782"/>
            <a:ext cx="602510" cy="519493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sz="2430" b="1" i="1" dirty="0">
              <a:solidFill>
                <a:schemeClr val="bg1"/>
              </a:solidFill>
              <a:latin typeface="HelveticaNeueLTStd-Roman"/>
              <a:cs typeface="HelveticaNeueLTStd-Roman"/>
            </a:endParaRPr>
          </a:p>
          <a:p>
            <a:pPr algn="ctr"/>
            <a:r>
              <a:rPr lang="en-US" sz="2430" b="1" i="1" dirty="0">
                <a:solidFill>
                  <a:schemeClr val="bg1"/>
                </a:solidFill>
                <a:latin typeface="HelveticaNeueLTStd-Roman"/>
                <a:cs typeface="HelveticaNeueLTStd-Roman"/>
              </a:rPr>
              <a:t>IMPORTANT SURVEY!</a:t>
            </a:r>
            <a:r>
              <a:rPr lang="en-US" sz="2430" b="1" dirty="0">
                <a:solidFill>
                  <a:schemeClr val="bg1"/>
                </a:solidFill>
                <a:latin typeface="HelveticaNeueLTStd-Roman"/>
                <a:cs typeface="HelveticaNeueLTStd-Roman"/>
              </a:rPr>
              <a:t>:</a:t>
            </a:r>
            <a:br>
              <a:rPr lang="en-US" sz="2430" b="1" dirty="0">
                <a:solidFill>
                  <a:schemeClr val="bg1"/>
                </a:solidFill>
                <a:latin typeface="HelveticaNeueLTStd-Roman"/>
                <a:cs typeface="HelveticaNeueLTStd-Roman"/>
              </a:rPr>
            </a:br>
            <a:endParaRPr lang="en-US" sz="2430" dirty="0">
              <a:solidFill>
                <a:schemeClr val="bg1"/>
              </a:solidFill>
            </a:endParaRPr>
          </a:p>
        </p:txBody>
      </p:sp>
      <p:pic>
        <p:nvPicPr>
          <p:cNvPr id="9" name="Picture 8" descr="A red and black logo&#10;&#10;Description automatically generated with low confidence">
            <a:extLst>
              <a:ext uri="{FF2B5EF4-FFF2-40B4-BE49-F238E27FC236}">
                <a16:creationId xmlns:a16="http://schemas.microsoft.com/office/drawing/2014/main" id="{C46C7C07-7A3A-4B1B-BAD6-7F3B2028D6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020" y="156159"/>
            <a:ext cx="1157288" cy="1157288"/>
          </a:xfrm>
          <a:prstGeom prst="rect">
            <a:avLst/>
          </a:prstGeom>
        </p:spPr>
      </p:pic>
      <p:sp>
        <p:nvSpPr>
          <p:cNvPr id="7" name="TextBox 6">
            <a:extLst>
              <a:ext uri="{FF2B5EF4-FFF2-40B4-BE49-F238E27FC236}">
                <a16:creationId xmlns:a16="http://schemas.microsoft.com/office/drawing/2014/main" id="{AE2B0A08-0D90-447C-B2F2-914A679AF6B9}"/>
              </a:ext>
            </a:extLst>
          </p:cNvPr>
          <p:cNvSpPr txBox="1"/>
          <p:nvPr/>
        </p:nvSpPr>
        <p:spPr>
          <a:xfrm>
            <a:off x="810491" y="1332848"/>
            <a:ext cx="5408468" cy="3006336"/>
          </a:xfrm>
          <a:prstGeom prst="rect">
            <a:avLst/>
          </a:prstGeom>
          <a:noFill/>
          <a:ln>
            <a:solidFill>
              <a:schemeClr val="tx1"/>
            </a:solidFill>
          </a:ln>
        </p:spPr>
        <p:txBody>
          <a:bodyPr wrap="square">
            <a:spAutoFit/>
          </a:bodyPr>
          <a:lstStyle/>
          <a:p>
            <a:pPr algn="ctr">
              <a:lnSpc>
                <a:spcPct val="114000"/>
              </a:lnSpc>
            </a:pPr>
            <a:r>
              <a:rPr lang="en-US" sz="2400" b="1" dirty="0">
                <a:latin typeface="Franklin Gothic Book" panose="020B0503020102020204" pitchFamily="34" charset="0"/>
              </a:rPr>
              <a:t>Be Sure to Enter the Following…</a:t>
            </a:r>
          </a:p>
          <a:p>
            <a:pPr algn="ctr"/>
            <a:r>
              <a:rPr lang="en-US" sz="1800" dirty="0">
                <a:latin typeface="Franklin Gothic Book" panose="020B0503020102020204" pitchFamily="34" charset="0"/>
              </a:rPr>
              <a:t>Program Type: </a:t>
            </a:r>
          </a:p>
          <a:p>
            <a:pPr algn="ctr"/>
            <a:r>
              <a:rPr lang="en-US" sz="1800" b="1" u="sng" dirty="0">
                <a:solidFill>
                  <a:srgbClr val="C00000"/>
                </a:solidFill>
                <a:latin typeface="Franklin Gothic Heavy" panose="020B0903020102020204" pitchFamily="34" charset="0"/>
              </a:rPr>
              <a:t>&lt;&lt;&lt;YOUR PROGRAM TYPE HERE&gt;&gt;&gt;</a:t>
            </a:r>
          </a:p>
          <a:p>
            <a:pPr algn="ctr"/>
            <a:endParaRPr lang="en-US" sz="1800" b="1" u="sng" dirty="0">
              <a:solidFill>
                <a:srgbClr val="AB2328"/>
              </a:solidFill>
              <a:latin typeface="Franklin Gothic Heavy" panose="020B0903020102020204" pitchFamily="34" charset="0"/>
            </a:endParaRPr>
          </a:p>
          <a:p>
            <a:pPr algn="ctr"/>
            <a:r>
              <a:rPr lang="en-US" sz="1800" dirty="0">
                <a:latin typeface="Franklin Gothic Book" panose="020B0503020102020204" pitchFamily="34" charset="0"/>
              </a:rPr>
              <a:t>Program Location: </a:t>
            </a:r>
          </a:p>
          <a:p>
            <a:pPr algn="ctr"/>
            <a:r>
              <a:rPr lang="en-US" sz="1800" b="1" u="sng" dirty="0">
                <a:solidFill>
                  <a:srgbClr val="C00000"/>
                </a:solidFill>
                <a:latin typeface="Franklin Gothic Heavy" panose="020B0903020102020204" pitchFamily="34" charset="0"/>
              </a:rPr>
              <a:t>&lt;&lt;&lt;YOUR PROGRAM LOCATION HERE&gt;&gt;&gt;</a:t>
            </a:r>
            <a:endParaRPr lang="en-US" sz="675" b="1" u="sng" dirty="0">
              <a:solidFill>
                <a:srgbClr val="C00000"/>
              </a:solidFill>
              <a:latin typeface="Franklin Gothic Heavy" panose="020B0903020102020204" pitchFamily="34" charset="0"/>
            </a:endParaRPr>
          </a:p>
          <a:p>
            <a:pPr algn="ctr"/>
            <a:endParaRPr lang="en-US" sz="1800" dirty="0">
              <a:latin typeface="Franklin Gothic Book" panose="020B0503020102020204" pitchFamily="34" charset="0"/>
            </a:endParaRPr>
          </a:p>
          <a:p>
            <a:pPr algn="ctr"/>
            <a:r>
              <a:rPr lang="en-US" sz="1800" dirty="0">
                <a:latin typeface="Franklin Gothic Book" panose="020B0503020102020204" pitchFamily="34" charset="0"/>
              </a:rPr>
              <a:t>Program Number</a:t>
            </a:r>
            <a:r>
              <a:rPr lang="en-US" sz="1800" b="1" dirty="0">
                <a:latin typeface="Franklin Gothic Book" panose="020B0503020102020204" pitchFamily="34" charset="0"/>
              </a:rPr>
              <a:t>:</a:t>
            </a:r>
          </a:p>
          <a:p>
            <a:pPr algn="ctr"/>
            <a:r>
              <a:rPr lang="en-US" sz="1800" b="1" u="sng" dirty="0">
                <a:solidFill>
                  <a:srgbClr val="C00000"/>
                </a:solidFill>
                <a:latin typeface="Franklin Gothic Heavy" panose="020B0903020102020204" pitchFamily="34" charset="0"/>
              </a:rPr>
              <a:t>&lt;&lt;&lt;ACS STB PROGRAM NUMBER HERE&gt;&gt;&gt;</a:t>
            </a:r>
            <a:endParaRPr lang="en-US" sz="675" b="1" u="sng" dirty="0">
              <a:solidFill>
                <a:srgbClr val="C00000"/>
              </a:solidFill>
              <a:latin typeface="Franklin Gothic Heavy" panose="020B0903020102020204" pitchFamily="34" charset="0"/>
            </a:endParaRPr>
          </a:p>
          <a:p>
            <a:pPr algn="ctr"/>
            <a:endParaRPr lang="en-US" sz="1800" b="1" dirty="0">
              <a:latin typeface="Franklin Gothic Book" panose="020B0503020102020204" pitchFamily="34" charset="0"/>
            </a:endParaRPr>
          </a:p>
        </p:txBody>
      </p:sp>
      <p:pic>
        <p:nvPicPr>
          <p:cNvPr id="3" name="Picture 2" descr="Qr code&#10;&#10;Description automatically generated">
            <a:extLst>
              <a:ext uri="{FF2B5EF4-FFF2-40B4-BE49-F238E27FC236}">
                <a16:creationId xmlns:a16="http://schemas.microsoft.com/office/drawing/2014/main" id="{93788AF5-75D8-4385-9416-2200B67C1B8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9971" y="1313447"/>
            <a:ext cx="2314515" cy="3000383"/>
          </a:xfrm>
          <a:prstGeom prst="rect">
            <a:avLst/>
          </a:prstGeom>
        </p:spPr>
      </p:pic>
      <p:sp>
        <p:nvSpPr>
          <p:cNvPr id="2" name="TextBox 1">
            <a:extLst>
              <a:ext uri="{FF2B5EF4-FFF2-40B4-BE49-F238E27FC236}">
                <a16:creationId xmlns:a16="http://schemas.microsoft.com/office/drawing/2014/main" id="{D38EB210-D345-F7FB-62E4-3B7D13BFF385}"/>
              </a:ext>
            </a:extLst>
          </p:cNvPr>
          <p:cNvSpPr txBox="1"/>
          <p:nvPr/>
        </p:nvSpPr>
        <p:spPr>
          <a:xfrm>
            <a:off x="1861257" y="305494"/>
            <a:ext cx="6999607" cy="969496"/>
          </a:xfrm>
          <a:prstGeom prst="rect">
            <a:avLst/>
          </a:prstGeom>
          <a:noFill/>
        </p:spPr>
        <p:txBody>
          <a:bodyPr wrap="square">
            <a:spAutoFit/>
          </a:bodyPr>
          <a:lstStyle/>
          <a:p>
            <a:r>
              <a:rPr lang="en-US" sz="3000" b="1" dirty="0">
                <a:latin typeface="Franklin Gothic Heavy" panose="020B0903020102020204" pitchFamily="34" charset="0"/>
              </a:rPr>
              <a:t>Georgia STOP THE BLEED</a:t>
            </a:r>
            <a:r>
              <a:rPr lang="en-US" sz="3000" b="1" baseline="30000" dirty="0">
                <a:latin typeface="Franklin Gothic Heavy" panose="020B0903020102020204" pitchFamily="34" charset="0"/>
              </a:rPr>
              <a:t>®</a:t>
            </a:r>
            <a:endParaRPr lang="en-US" sz="3000" b="1" dirty="0">
              <a:latin typeface="Franklin Gothic Heavy" panose="020B0903020102020204" pitchFamily="34" charset="0"/>
            </a:endParaRPr>
          </a:p>
          <a:p>
            <a:r>
              <a:rPr lang="en-US" sz="2700" b="1" dirty="0">
                <a:latin typeface="Franklin Gothic Heavy" panose="020B0903020102020204" pitchFamily="34" charset="0"/>
              </a:rPr>
              <a:t>Education Survey</a:t>
            </a:r>
            <a:endParaRPr lang="en-US" sz="2700" dirty="0">
              <a:latin typeface="Franklin Gothic Heavy" panose="020B0903020102020204" pitchFamily="34" charset="0"/>
            </a:endParaRPr>
          </a:p>
        </p:txBody>
      </p:sp>
    </p:spTree>
    <p:extLst>
      <p:ext uri="{BB962C8B-B14F-4D97-AF65-F5344CB8AC3E}">
        <p14:creationId xmlns:p14="http://schemas.microsoft.com/office/powerpoint/2010/main" val="652260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0EC1100-5CEC-43E4-9225-9583C6154562}"/>
              </a:ext>
            </a:extLst>
          </p:cNvPr>
          <p:cNvSpPr txBox="1">
            <a:spLocks/>
          </p:cNvSpPr>
          <p:nvPr/>
        </p:nvSpPr>
        <p:spPr>
          <a:xfrm>
            <a:off x="810491" y="4557544"/>
            <a:ext cx="7994777" cy="280462"/>
          </a:xfrm>
          <a:prstGeom prst="rect">
            <a:avLst/>
          </a:prstGeom>
        </p:spPr>
        <p:txBody>
          <a:bodyPr vert="horz" lIns="46292" tIns="23146" rIns="46292" bIns="23146"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325" b="1" spc="75" dirty="0">
                <a:solidFill>
                  <a:srgbClr val="AB2328"/>
                </a:solidFill>
                <a:latin typeface="Franklin Gothic Heavy" panose="020B0903020102020204" pitchFamily="34" charset="0"/>
              </a:rPr>
              <a:t>https://www.surveymonkey.com/r/GASTOPTHEBLEED</a:t>
            </a:r>
          </a:p>
        </p:txBody>
      </p:sp>
      <p:sp>
        <p:nvSpPr>
          <p:cNvPr id="6" name="Rectangle 5">
            <a:extLst>
              <a:ext uri="{FF2B5EF4-FFF2-40B4-BE49-F238E27FC236}">
                <a16:creationId xmlns:a16="http://schemas.microsoft.com/office/drawing/2014/main" id="{47FF9E09-E502-44D1-AC8E-D3E6088985B4}"/>
              </a:ext>
            </a:extLst>
          </p:cNvPr>
          <p:cNvSpPr/>
          <p:nvPr/>
        </p:nvSpPr>
        <p:spPr>
          <a:xfrm>
            <a:off x="-2435" y="-30782"/>
            <a:ext cx="602510" cy="519493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sz="2430" b="1" i="1" dirty="0">
              <a:solidFill>
                <a:schemeClr val="bg1"/>
              </a:solidFill>
              <a:latin typeface="HelveticaNeueLTStd-Roman"/>
              <a:cs typeface="HelveticaNeueLTStd-Roman"/>
            </a:endParaRPr>
          </a:p>
          <a:p>
            <a:pPr algn="ctr"/>
            <a:r>
              <a:rPr lang="en-US" sz="2430" b="1" i="1" dirty="0">
                <a:solidFill>
                  <a:schemeClr val="bg1"/>
                </a:solidFill>
                <a:latin typeface="HelveticaNeueLTStd-Roman"/>
                <a:cs typeface="HelveticaNeueLTStd-Roman"/>
              </a:rPr>
              <a:t>IMPORTANT SURVEY!</a:t>
            </a:r>
            <a:r>
              <a:rPr lang="en-US" sz="2430" b="1" dirty="0">
                <a:solidFill>
                  <a:schemeClr val="bg1"/>
                </a:solidFill>
                <a:latin typeface="HelveticaNeueLTStd-Roman"/>
                <a:cs typeface="HelveticaNeueLTStd-Roman"/>
              </a:rPr>
              <a:t>:</a:t>
            </a:r>
            <a:br>
              <a:rPr lang="en-US" sz="2430" b="1" dirty="0">
                <a:solidFill>
                  <a:schemeClr val="bg1"/>
                </a:solidFill>
                <a:latin typeface="HelveticaNeueLTStd-Roman"/>
                <a:cs typeface="HelveticaNeueLTStd-Roman"/>
              </a:rPr>
            </a:br>
            <a:endParaRPr lang="en-US" sz="2430" dirty="0">
              <a:solidFill>
                <a:schemeClr val="bg1"/>
              </a:solidFill>
            </a:endParaRPr>
          </a:p>
        </p:txBody>
      </p:sp>
      <p:pic>
        <p:nvPicPr>
          <p:cNvPr id="9" name="Picture 8" descr="A red and black logo&#10;&#10;Description automatically generated with low confidence">
            <a:extLst>
              <a:ext uri="{FF2B5EF4-FFF2-40B4-BE49-F238E27FC236}">
                <a16:creationId xmlns:a16="http://schemas.microsoft.com/office/drawing/2014/main" id="{C46C7C07-7A3A-4B1B-BAD6-7F3B2028D6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020" y="156159"/>
            <a:ext cx="1157288" cy="1157288"/>
          </a:xfrm>
          <a:prstGeom prst="rect">
            <a:avLst/>
          </a:prstGeom>
        </p:spPr>
      </p:pic>
      <p:sp>
        <p:nvSpPr>
          <p:cNvPr id="7" name="TextBox 6">
            <a:extLst>
              <a:ext uri="{FF2B5EF4-FFF2-40B4-BE49-F238E27FC236}">
                <a16:creationId xmlns:a16="http://schemas.microsoft.com/office/drawing/2014/main" id="{AE2B0A08-0D90-447C-B2F2-914A679AF6B9}"/>
              </a:ext>
            </a:extLst>
          </p:cNvPr>
          <p:cNvSpPr txBox="1"/>
          <p:nvPr/>
        </p:nvSpPr>
        <p:spPr>
          <a:xfrm>
            <a:off x="810491" y="1332849"/>
            <a:ext cx="5408468" cy="3115725"/>
          </a:xfrm>
          <a:prstGeom prst="rect">
            <a:avLst/>
          </a:prstGeom>
          <a:noFill/>
          <a:ln>
            <a:solidFill>
              <a:schemeClr val="tx1"/>
            </a:solidFill>
          </a:ln>
        </p:spPr>
        <p:txBody>
          <a:bodyPr wrap="square">
            <a:spAutoFit/>
          </a:bodyPr>
          <a:lstStyle/>
          <a:p>
            <a:pPr algn="ctr">
              <a:lnSpc>
                <a:spcPct val="114000"/>
              </a:lnSpc>
            </a:pPr>
            <a:r>
              <a:rPr lang="en-US" sz="2400" b="1" dirty="0">
                <a:latin typeface="Franklin Gothic Book" panose="020B0503020102020204" pitchFamily="34" charset="0"/>
              </a:rPr>
              <a:t>Be Sure to Enter the Following…</a:t>
            </a:r>
          </a:p>
          <a:p>
            <a:pPr algn="ctr">
              <a:lnSpc>
                <a:spcPct val="114000"/>
              </a:lnSpc>
            </a:pPr>
            <a:r>
              <a:rPr lang="en-US" sz="1800" dirty="0">
                <a:latin typeface="Franklin Gothic Book" panose="020B0503020102020204" pitchFamily="34" charset="0"/>
              </a:rPr>
              <a:t>Program Type: </a:t>
            </a:r>
          </a:p>
          <a:p>
            <a:pPr algn="ctr">
              <a:lnSpc>
                <a:spcPct val="114000"/>
              </a:lnSpc>
            </a:pPr>
            <a:r>
              <a:rPr lang="en-US" sz="1800" b="1" u="sng" dirty="0">
                <a:solidFill>
                  <a:srgbClr val="AB2328"/>
                </a:solidFill>
                <a:latin typeface="Franklin Gothic Heavy" panose="020B0903020102020204" pitchFamily="34" charset="0"/>
              </a:rPr>
              <a:t>STOP THE BLEED® </a:t>
            </a:r>
          </a:p>
          <a:p>
            <a:pPr algn="ctr">
              <a:lnSpc>
                <a:spcPct val="114000"/>
              </a:lnSpc>
            </a:pPr>
            <a:r>
              <a:rPr lang="en-US" sz="1800" b="1" u="sng" dirty="0">
                <a:solidFill>
                  <a:srgbClr val="AB2328"/>
                </a:solidFill>
                <a:latin typeface="Franklin Gothic Heavy" panose="020B0903020102020204" pitchFamily="34" charset="0"/>
              </a:rPr>
              <a:t>Awareness Program – Video Presentation</a:t>
            </a:r>
          </a:p>
          <a:p>
            <a:pPr algn="ctr">
              <a:lnSpc>
                <a:spcPct val="114000"/>
              </a:lnSpc>
            </a:pPr>
            <a:endParaRPr lang="en-US" sz="525" dirty="0">
              <a:latin typeface="Franklin Gothic Book" panose="020B0503020102020204" pitchFamily="34" charset="0"/>
            </a:endParaRPr>
          </a:p>
          <a:p>
            <a:pPr algn="ctr">
              <a:lnSpc>
                <a:spcPct val="114000"/>
              </a:lnSpc>
            </a:pPr>
            <a:r>
              <a:rPr lang="en-US" sz="1800" dirty="0">
                <a:latin typeface="Franklin Gothic Book" panose="020B0503020102020204" pitchFamily="34" charset="0"/>
              </a:rPr>
              <a:t>Program Location: </a:t>
            </a:r>
          </a:p>
          <a:p>
            <a:pPr algn="ctr">
              <a:lnSpc>
                <a:spcPct val="114000"/>
              </a:lnSpc>
            </a:pPr>
            <a:r>
              <a:rPr lang="en-US" sz="1800" b="1" u="sng" dirty="0">
                <a:solidFill>
                  <a:srgbClr val="C00000"/>
                </a:solidFill>
                <a:latin typeface="Franklin Gothic Heavy" panose="020B0903020102020204" pitchFamily="34" charset="0"/>
              </a:rPr>
              <a:t>ONLINE</a:t>
            </a:r>
            <a:endParaRPr lang="en-US" sz="675" b="1" u="sng" dirty="0">
              <a:solidFill>
                <a:srgbClr val="C00000"/>
              </a:solidFill>
              <a:latin typeface="Franklin Gothic Heavy" panose="020B0903020102020204" pitchFamily="34" charset="0"/>
            </a:endParaRPr>
          </a:p>
          <a:p>
            <a:pPr algn="ctr">
              <a:lnSpc>
                <a:spcPct val="114000"/>
              </a:lnSpc>
            </a:pPr>
            <a:r>
              <a:rPr lang="en-US" sz="1800" dirty="0">
                <a:latin typeface="Franklin Gothic Book" panose="020B0503020102020204" pitchFamily="34" charset="0"/>
              </a:rPr>
              <a:t>Program Number</a:t>
            </a:r>
            <a:r>
              <a:rPr lang="en-US" sz="1800" b="1" dirty="0">
                <a:latin typeface="Franklin Gothic Book" panose="020B0503020102020204" pitchFamily="34" charset="0"/>
              </a:rPr>
              <a:t>:</a:t>
            </a:r>
          </a:p>
          <a:p>
            <a:pPr algn="ctr"/>
            <a:r>
              <a:rPr lang="en-US" sz="4000" b="1" i="0" dirty="0">
                <a:solidFill>
                  <a:srgbClr val="C00000"/>
                </a:solidFill>
                <a:effectLst/>
                <a:latin typeface="Open Sans" panose="020B0606030504020204" pitchFamily="34" charset="0"/>
                <a:ea typeface="Open Sans" panose="020B0606030504020204" pitchFamily="34" charset="0"/>
                <a:cs typeface="Open Sans" panose="020B0606030504020204" pitchFamily="34" charset="0"/>
              </a:rPr>
              <a:t>99999</a:t>
            </a:r>
            <a:endParaRPr lang="en-US" sz="40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3" name="Picture 2" descr="Qr code&#10;&#10;Description automatically generated">
            <a:extLst>
              <a:ext uri="{FF2B5EF4-FFF2-40B4-BE49-F238E27FC236}">
                <a16:creationId xmlns:a16="http://schemas.microsoft.com/office/drawing/2014/main" id="{93788AF5-75D8-4385-9416-2200B67C1B8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9971" y="1313447"/>
            <a:ext cx="2314515" cy="3000383"/>
          </a:xfrm>
          <a:prstGeom prst="rect">
            <a:avLst/>
          </a:prstGeom>
        </p:spPr>
      </p:pic>
      <p:sp>
        <p:nvSpPr>
          <p:cNvPr id="2" name="TextBox 1">
            <a:extLst>
              <a:ext uri="{FF2B5EF4-FFF2-40B4-BE49-F238E27FC236}">
                <a16:creationId xmlns:a16="http://schemas.microsoft.com/office/drawing/2014/main" id="{BB9ACFB0-A870-1C2E-AB23-9895CF3C13C8}"/>
              </a:ext>
            </a:extLst>
          </p:cNvPr>
          <p:cNvSpPr txBox="1"/>
          <p:nvPr/>
        </p:nvSpPr>
        <p:spPr>
          <a:xfrm>
            <a:off x="1861257" y="305494"/>
            <a:ext cx="6999607" cy="969496"/>
          </a:xfrm>
          <a:prstGeom prst="rect">
            <a:avLst/>
          </a:prstGeom>
          <a:noFill/>
        </p:spPr>
        <p:txBody>
          <a:bodyPr wrap="square">
            <a:spAutoFit/>
          </a:bodyPr>
          <a:lstStyle/>
          <a:p>
            <a:r>
              <a:rPr lang="en-US" sz="3000" b="1" dirty="0">
                <a:latin typeface="Franklin Gothic Heavy" panose="020B0903020102020204" pitchFamily="34" charset="0"/>
              </a:rPr>
              <a:t>Georgia STOP THE BLEED</a:t>
            </a:r>
            <a:r>
              <a:rPr lang="en-US" sz="3000" b="1" baseline="30000" dirty="0">
                <a:latin typeface="Franklin Gothic Heavy" panose="020B0903020102020204" pitchFamily="34" charset="0"/>
              </a:rPr>
              <a:t>®</a:t>
            </a:r>
            <a:endParaRPr lang="en-US" sz="3000" b="1" dirty="0">
              <a:latin typeface="Franklin Gothic Heavy" panose="020B0903020102020204" pitchFamily="34" charset="0"/>
            </a:endParaRPr>
          </a:p>
          <a:p>
            <a:r>
              <a:rPr lang="en-US" sz="2700" b="1" dirty="0">
                <a:latin typeface="Franklin Gothic Heavy" panose="020B0903020102020204" pitchFamily="34" charset="0"/>
              </a:rPr>
              <a:t>Education Survey</a:t>
            </a:r>
            <a:endParaRPr lang="en-US" sz="2700" dirty="0">
              <a:latin typeface="Franklin Gothic Heavy" panose="020B0903020102020204" pitchFamily="34" charset="0"/>
            </a:endParaRPr>
          </a:p>
        </p:txBody>
      </p:sp>
    </p:spTree>
    <p:extLst>
      <p:ext uri="{BB962C8B-B14F-4D97-AF65-F5344CB8AC3E}">
        <p14:creationId xmlns:p14="http://schemas.microsoft.com/office/powerpoint/2010/main" val="119625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0EC1100-5CEC-43E4-9225-9583C6154562}"/>
              </a:ext>
            </a:extLst>
          </p:cNvPr>
          <p:cNvSpPr txBox="1">
            <a:spLocks/>
          </p:cNvSpPr>
          <p:nvPr/>
        </p:nvSpPr>
        <p:spPr>
          <a:xfrm>
            <a:off x="810491" y="4557544"/>
            <a:ext cx="7994777" cy="280462"/>
          </a:xfrm>
          <a:prstGeom prst="rect">
            <a:avLst/>
          </a:prstGeom>
        </p:spPr>
        <p:txBody>
          <a:bodyPr vert="horz" lIns="46292" tIns="23146" rIns="46292" bIns="23146"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325" b="1" spc="75" dirty="0">
                <a:solidFill>
                  <a:srgbClr val="AB2328"/>
                </a:solidFill>
                <a:latin typeface="Franklin Gothic Heavy" panose="020B0903020102020204" pitchFamily="34" charset="0"/>
              </a:rPr>
              <a:t>https://www.surveymonkey.com/r/GASTOPTHEBLEED</a:t>
            </a:r>
          </a:p>
        </p:txBody>
      </p:sp>
      <p:sp>
        <p:nvSpPr>
          <p:cNvPr id="6" name="Rectangle 5">
            <a:extLst>
              <a:ext uri="{FF2B5EF4-FFF2-40B4-BE49-F238E27FC236}">
                <a16:creationId xmlns:a16="http://schemas.microsoft.com/office/drawing/2014/main" id="{47FF9E09-E502-44D1-AC8E-D3E6088985B4}"/>
              </a:ext>
            </a:extLst>
          </p:cNvPr>
          <p:cNvSpPr/>
          <p:nvPr/>
        </p:nvSpPr>
        <p:spPr>
          <a:xfrm>
            <a:off x="-2435" y="-30782"/>
            <a:ext cx="602510" cy="519493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sz="2430" b="1" i="1" dirty="0">
              <a:solidFill>
                <a:schemeClr val="bg1"/>
              </a:solidFill>
              <a:latin typeface="HelveticaNeueLTStd-Roman"/>
              <a:cs typeface="HelveticaNeueLTStd-Roman"/>
            </a:endParaRPr>
          </a:p>
          <a:p>
            <a:pPr algn="ctr"/>
            <a:r>
              <a:rPr lang="en-US" sz="2430" b="1" i="1" dirty="0">
                <a:solidFill>
                  <a:schemeClr val="bg1"/>
                </a:solidFill>
                <a:latin typeface="HelveticaNeueLTStd-Roman"/>
                <a:cs typeface="HelveticaNeueLTStd-Roman"/>
              </a:rPr>
              <a:t>IMPORTANT SURVEY!</a:t>
            </a:r>
            <a:r>
              <a:rPr lang="en-US" sz="2430" b="1" dirty="0">
                <a:solidFill>
                  <a:schemeClr val="bg1"/>
                </a:solidFill>
                <a:latin typeface="HelveticaNeueLTStd-Roman"/>
                <a:cs typeface="HelveticaNeueLTStd-Roman"/>
              </a:rPr>
              <a:t>:</a:t>
            </a:r>
            <a:br>
              <a:rPr lang="en-US" sz="2430" b="1" dirty="0">
                <a:solidFill>
                  <a:schemeClr val="bg1"/>
                </a:solidFill>
                <a:latin typeface="HelveticaNeueLTStd-Roman"/>
                <a:cs typeface="HelveticaNeueLTStd-Roman"/>
              </a:rPr>
            </a:br>
            <a:endParaRPr lang="en-US" sz="2430" dirty="0">
              <a:solidFill>
                <a:schemeClr val="bg1"/>
              </a:solidFill>
            </a:endParaRPr>
          </a:p>
        </p:txBody>
      </p:sp>
      <p:pic>
        <p:nvPicPr>
          <p:cNvPr id="9" name="Picture 8" descr="A red and black logo&#10;&#10;Description automatically generated with low confidence">
            <a:extLst>
              <a:ext uri="{FF2B5EF4-FFF2-40B4-BE49-F238E27FC236}">
                <a16:creationId xmlns:a16="http://schemas.microsoft.com/office/drawing/2014/main" id="{C46C7C07-7A3A-4B1B-BAD6-7F3B2028D6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020" y="156159"/>
            <a:ext cx="1157288" cy="1157288"/>
          </a:xfrm>
          <a:prstGeom prst="rect">
            <a:avLst/>
          </a:prstGeom>
        </p:spPr>
      </p:pic>
      <p:sp>
        <p:nvSpPr>
          <p:cNvPr id="7" name="TextBox 6">
            <a:extLst>
              <a:ext uri="{FF2B5EF4-FFF2-40B4-BE49-F238E27FC236}">
                <a16:creationId xmlns:a16="http://schemas.microsoft.com/office/drawing/2014/main" id="{AE2B0A08-0D90-447C-B2F2-914A679AF6B9}"/>
              </a:ext>
            </a:extLst>
          </p:cNvPr>
          <p:cNvSpPr txBox="1"/>
          <p:nvPr/>
        </p:nvSpPr>
        <p:spPr>
          <a:xfrm>
            <a:off x="810491" y="1332849"/>
            <a:ext cx="5408468" cy="2707857"/>
          </a:xfrm>
          <a:prstGeom prst="rect">
            <a:avLst/>
          </a:prstGeom>
          <a:noFill/>
          <a:ln>
            <a:solidFill>
              <a:schemeClr val="tx1"/>
            </a:solidFill>
          </a:ln>
        </p:spPr>
        <p:txBody>
          <a:bodyPr wrap="square">
            <a:spAutoFit/>
          </a:bodyPr>
          <a:lstStyle/>
          <a:p>
            <a:pPr algn="ctr">
              <a:lnSpc>
                <a:spcPct val="114000"/>
              </a:lnSpc>
            </a:pPr>
            <a:r>
              <a:rPr lang="en-US" sz="2400" b="1" dirty="0">
                <a:latin typeface="Franklin Gothic Book" panose="020B0503020102020204" pitchFamily="34" charset="0"/>
              </a:rPr>
              <a:t>Be Sure to Enter the Following…</a:t>
            </a:r>
          </a:p>
          <a:p>
            <a:pPr algn="ctr">
              <a:lnSpc>
                <a:spcPct val="114000"/>
              </a:lnSpc>
            </a:pPr>
            <a:r>
              <a:rPr lang="en-US" sz="1800" dirty="0">
                <a:latin typeface="Franklin Gothic Book" panose="020B0503020102020204" pitchFamily="34" charset="0"/>
              </a:rPr>
              <a:t>Program Type: </a:t>
            </a:r>
          </a:p>
          <a:p>
            <a:pPr algn="ctr">
              <a:lnSpc>
                <a:spcPct val="114000"/>
              </a:lnSpc>
            </a:pPr>
            <a:r>
              <a:rPr lang="en-US" sz="1800" i="0" u="sng" dirty="0">
                <a:solidFill>
                  <a:srgbClr val="C00000"/>
                </a:solidFill>
                <a:effectLst/>
                <a:latin typeface="Franklin Gothic Heavy" panose="020B0903020102020204" pitchFamily="34" charset="0"/>
                <a:cs typeface="Helvetica" panose="020B0604020202020204" pitchFamily="34" charset="0"/>
              </a:rPr>
              <a:t>STOP THE BLEED</a:t>
            </a:r>
            <a:r>
              <a:rPr lang="en-US" sz="1800" i="0" u="sng" baseline="30000" dirty="0">
                <a:solidFill>
                  <a:srgbClr val="C00000"/>
                </a:solidFill>
                <a:effectLst/>
                <a:latin typeface="Franklin Gothic Heavy" panose="020B0903020102020204" pitchFamily="34" charset="0"/>
                <a:cs typeface="Helvetica" panose="020B0604020202020204" pitchFamily="34" charset="0"/>
              </a:rPr>
              <a:t>®</a:t>
            </a:r>
            <a:r>
              <a:rPr lang="en-US" sz="1800" i="0" u="sng" dirty="0">
                <a:solidFill>
                  <a:srgbClr val="C00000"/>
                </a:solidFill>
                <a:effectLst/>
                <a:latin typeface="Franklin Gothic Heavy" panose="020B0903020102020204" pitchFamily="34" charset="0"/>
                <a:cs typeface="Helvetica" panose="020B0604020202020204" pitchFamily="34" charset="0"/>
              </a:rPr>
              <a:t> Online Interactive Course </a:t>
            </a:r>
            <a:endParaRPr lang="en-US" sz="525" u="sng" dirty="0">
              <a:solidFill>
                <a:srgbClr val="C00000"/>
              </a:solidFill>
              <a:latin typeface="Franklin Gothic Heavy" panose="020B0903020102020204" pitchFamily="34" charset="0"/>
            </a:endParaRPr>
          </a:p>
          <a:p>
            <a:pPr algn="ctr">
              <a:lnSpc>
                <a:spcPct val="114000"/>
              </a:lnSpc>
            </a:pPr>
            <a:r>
              <a:rPr lang="en-US" sz="1800" dirty="0">
                <a:latin typeface="Franklin Gothic Book" panose="020B0503020102020204" pitchFamily="34" charset="0"/>
              </a:rPr>
              <a:t>Program Location: </a:t>
            </a:r>
          </a:p>
          <a:p>
            <a:pPr algn="ctr">
              <a:lnSpc>
                <a:spcPct val="114000"/>
              </a:lnSpc>
            </a:pPr>
            <a:r>
              <a:rPr lang="en-US" sz="1800" b="1" u="sng" dirty="0">
                <a:solidFill>
                  <a:srgbClr val="C00000"/>
                </a:solidFill>
                <a:latin typeface="Franklin Gothic Heavy" panose="020B0903020102020204" pitchFamily="34" charset="0"/>
              </a:rPr>
              <a:t>ONLINE</a:t>
            </a:r>
            <a:endParaRPr lang="en-US" sz="675" b="1" u="sng" dirty="0">
              <a:solidFill>
                <a:srgbClr val="C00000"/>
              </a:solidFill>
              <a:latin typeface="Franklin Gothic Heavy" panose="020B0903020102020204" pitchFamily="34" charset="0"/>
            </a:endParaRPr>
          </a:p>
          <a:p>
            <a:pPr algn="ctr">
              <a:lnSpc>
                <a:spcPct val="114000"/>
              </a:lnSpc>
            </a:pPr>
            <a:r>
              <a:rPr lang="en-US" sz="1800" dirty="0">
                <a:latin typeface="Franklin Gothic Book" panose="020B0503020102020204" pitchFamily="34" charset="0"/>
              </a:rPr>
              <a:t>Program Number</a:t>
            </a:r>
            <a:r>
              <a:rPr lang="en-US" sz="1800" b="1" dirty="0">
                <a:latin typeface="Franklin Gothic Book" panose="020B0503020102020204" pitchFamily="34" charset="0"/>
              </a:rPr>
              <a:t>:</a:t>
            </a:r>
          </a:p>
          <a:p>
            <a:pPr algn="ctr"/>
            <a:r>
              <a:rPr lang="en-US" sz="4000" b="1" i="0" dirty="0">
                <a:solidFill>
                  <a:srgbClr val="C00000"/>
                </a:solidFill>
                <a:effectLst/>
                <a:latin typeface="Open Sans" panose="020B0606030504020204" pitchFamily="34" charset="0"/>
              </a:rPr>
              <a:t>00000</a:t>
            </a:r>
            <a:endParaRPr lang="en-US" sz="1800" b="1" dirty="0">
              <a:solidFill>
                <a:srgbClr val="C00000"/>
              </a:solidFill>
              <a:latin typeface="Franklin Gothic Book" panose="020B0503020102020204" pitchFamily="34" charset="0"/>
            </a:endParaRPr>
          </a:p>
        </p:txBody>
      </p:sp>
      <p:pic>
        <p:nvPicPr>
          <p:cNvPr id="3" name="Picture 2" descr="Qr code&#10;&#10;Description automatically generated">
            <a:extLst>
              <a:ext uri="{FF2B5EF4-FFF2-40B4-BE49-F238E27FC236}">
                <a16:creationId xmlns:a16="http://schemas.microsoft.com/office/drawing/2014/main" id="{93788AF5-75D8-4385-9416-2200B67C1B8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9971" y="1313447"/>
            <a:ext cx="2314515" cy="3000383"/>
          </a:xfrm>
          <a:prstGeom prst="rect">
            <a:avLst/>
          </a:prstGeom>
        </p:spPr>
      </p:pic>
      <p:sp>
        <p:nvSpPr>
          <p:cNvPr id="2" name="TextBox 1">
            <a:extLst>
              <a:ext uri="{FF2B5EF4-FFF2-40B4-BE49-F238E27FC236}">
                <a16:creationId xmlns:a16="http://schemas.microsoft.com/office/drawing/2014/main" id="{85129D80-D486-4BED-F536-7B0EEE118B5D}"/>
              </a:ext>
            </a:extLst>
          </p:cNvPr>
          <p:cNvSpPr txBox="1"/>
          <p:nvPr/>
        </p:nvSpPr>
        <p:spPr>
          <a:xfrm>
            <a:off x="1867788" y="305494"/>
            <a:ext cx="6999607" cy="969496"/>
          </a:xfrm>
          <a:prstGeom prst="rect">
            <a:avLst/>
          </a:prstGeom>
          <a:noFill/>
        </p:spPr>
        <p:txBody>
          <a:bodyPr wrap="square">
            <a:spAutoFit/>
          </a:bodyPr>
          <a:lstStyle/>
          <a:p>
            <a:r>
              <a:rPr lang="en-US" sz="3000" b="1" dirty="0">
                <a:latin typeface="Franklin Gothic Heavy" panose="020B0903020102020204" pitchFamily="34" charset="0"/>
              </a:rPr>
              <a:t>Georgia STOP THE BLEED</a:t>
            </a:r>
            <a:r>
              <a:rPr lang="en-US" sz="3000" b="1" baseline="30000" dirty="0">
                <a:latin typeface="Franklin Gothic Heavy" panose="020B0903020102020204" pitchFamily="34" charset="0"/>
              </a:rPr>
              <a:t>®</a:t>
            </a:r>
            <a:endParaRPr lang="en-US" sz="3000" b="1" dirty="0">
              <a:latin typeface="Franklin Gothic Heavy" panose="020B0903020102020204" pitchFamily="34" charset="0"/>
            </a:endParaRPr>
          </a:p>
          <a:p>
            <a:r>
              <a:rPr lang="en-US" sz="2700" b="1" dirty="0">
                <a:latin typeface="Franklin Gothic Heavy" panose="020B0903020102020204" pitchFamily="34" charset="0"/>
              </a:rPr>
              <a:t>Education Survey</a:t>
            </a:r>
            <a:endParaRPr lang="en-US" sz="2700" dirty="0">
              <a:latin typeface="Franklin Gothic Heavy" panose="020B0903020102020204" pitchFamily="34" charset="0"/>
            </a:endParaRPr>
          </a:p>
        </p:txBody>
      </p:sp>
    </p:spTree>
    <p:extLst>
      <p:ext uri="{BB962C8B-B14F-4D97-AF65-F5344CB8AC3E}">
        <p14:creationId xmlns:p14="http://schemas.microsoft.com/office/powerpoint/2010/main" val="1360411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0EC1100-5CEC-43E4-9225-9583C6154562}"/>
              </a:ext>
            </a:extLst>
          </p:cNvPr>
          <p:cNvSpPr txBox="1">
            <a:spLocks/>
          </p:cNvSpPr>
          <p:nvPr/>
        </p:nvSpPr>
        <p:spPr>
          <a:xfrm>
            <a:off x="810491" y="4557544"/>
            <a:ext cx="7994777" cy="280462"/>
          </a:xfrm>
          <a:prstGeom prst="rect">
            <a:avLst/>
          </a:prstGeom>
        </p:spPr>
        <p:txBody>
          <a:bodyPr vert="horz" lIns="46292" tIns="23146" rIns="46292" bIns="23146"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325" b="1" spc="75" dirty="0">
                <a:solidFill>
                  <a:srgbClr val="AB2328"/>
                </a:solidFill>
                <a:latin typeface="Franklin Gothic Heavy" panose="020B0903020102020204" pitchFamily="34" charset="0"/>
              </a:rPr>
              <a:t>https://www.surveymonkey.com/r/GASTOPTHEBLEED</a:t>
            </a:r>
          </a:p>
        </p:txBody>
      </p:sp>
      <p:sp>
        <p:nvSpPr>
          <p:cNvPr id="6" name="Rectangle 5">
            <a:extLst>
              <a:ext uri="{FF2B5EF4-FFF2-40B4-BE49-F238E27FC236}">
                <a16:creationId xmlns:a16="http://schemas.microsoft.com/office/drawing/2014/main" id="{47FF9E09-E502-44D1-AC8E-D3E6088985B4}"/>
              </a:ext>
            </a:extLst>
          </p:cNvPr>
          <p:cNvSpPr/>
          <p:nvPr/>
        </p:nvSpPr>
        <p:spPr>
          <a:xfrm>
            <a:off x="-2435" y="-30782"/>
            <a:ext cx="602510" cy="519493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sz="2430" b="1" i="1" dirty="0">
              <a:solidFill>
                <a:schemeClr val="bg1"/>
              </a:solidFill>
              <a:latin typeface="HelveticaNeueLTStd-Roman"/>
              <a:cs typeface="HelveticaNeueLTStd-Roman"/>
            </a:endParaRPr>
          </a:p>
          <a:p>
            <a:pPr algn="ctr"/>
            <a:r>
              <a:rPr lang="en-US" sz="2430" b="1" i="1" dirty="0">
                <a:solidFill>
                  <a:schemeClr val="bg1"/>
                </a:solidFill>
                <a:latin typeface="HelveticaNeueLTStd-Roman"/>
                <a:cs typeface="HelveticaNeueLTStd-Roman"/>
              </a:rPr>
              <a:t>IMPORTANT SURVEY!</a:t>
            </a:r>
            <a:r>
              <a:rPr lang="en-US" sz="2430" b="1" dirty="0">
                <a:solidFill>
                  <a:schemeClr val="bg1"/>
                </a:solidFill>
                <a:latin typeface="HelveticaNeueLTStd-Roman"/>
                <a:cs typeface="HelveticaNeueLTStd-Roman"/>
              </a:rPr>
              <a:t>:</a:t>
            </a:r>
            <a:br>
              <a:rPr lang="en-US" sz="2430" b="1" dirty="0">
                <a:solidFill>
                  <a:schemeClr val="bg1"/>
                </a:solidFill>
                <a:latin typeface="HelveticaNeueLTStd-Roman"/>
                <a:cs typeface="HelveticaNeueLTStd-Roman"/>
              </a:rPr>
            </a:br>
            <a:endParaRPr lang="en-US" sz="2430" dirty="0">
              <a:solidFill>
                <a:schemeClr val="bg1"/>
              </a:solidFill>
            </a:endParaRPr>
          </a:p>
        </p:txBody>
      </p:sp>
      <p:pic>
        <p:nvPicPr>
          <p:cNvPr id="9" name="Picture 8" descr="A red and black logo&#10;&#10;Description automatically generated with low confidence">
            <a:extLst>
              <a:ext uri="{FF2B5EF4-FFF2-40B4-BE49-F238E27FC236}">
                <a16:creationId xmlns:a16="http://schemas.microsoft.com/office/drawing/2014/main" id="{C46C7C07-7A3A-4B1B-BAD6-7F3B2028D6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020" y="156159"/>
            <a:ext cx="1157288" cy="1157288"/>
          </a:xfrm>
          <a:prstGeom prst="rect">
            <a:avLst/>
          </a:prstGeom>
        </p:spPr>
      </p:pic>
      <p:sp>
        <p:nvSpPr>
          <p:cNvPr id="7" name="TextBox 6">
            <a:extLst>
              <a:ext uri="{FF2B5EF4-FFF2-40B4-BE49-F238E27FC236}">
                <a16:creationId xmlns:a16="http://schemas.microsoft.com/office/drawing/2014/main" id="{AE2B0A08-0D90-447C-B2F2-914A679AF6B9}"/>
              </a:ext>
            </a:extLst>
          </p:cNvPr>
          <p:cNvSpPr txBox="1"/>
          <p:nvPr/>
        </p:nvSpPr>
        <p:spPr>
          <a:xfrm>
            <a:off x="810491" y="1332849"/>
            <a:ext cx="5408468" cy="2874185"/>
          </a:xfrm>
          <a:prstGeom prst="rect">
            <a:avLst/>
          </a:prstGeom>
          <a:noFill/>
          <a:ln>
            <a:solidFill>
              <a:schemeClr val="tx1"/>
            </a:solidFill>
          </a:ln>
        </p:spPr>
        <p:txBody>
          <a:bodyPr wrap="square">
            <a:spAutoFit/>
          </a:bodyPr>
          <a:lstStyle/>
          <a:p>
            <a:pPr algn="ctr">
              <a:lnSpc>
                <a:spcPct val="114000"/>
              </a:lnSpc>
            </a:pPr>
            <a:r>
              <a:rPr lang="en-US" sz="2400" b="1" dirty="0">
                <a:latin typeface="Franklin Gothic Book" panose="020B0503020102020204" pitchFamily="34" charset="0"/>
              </a:rPr>
              <a:t>Be Sure to Enter the Following…</a:t>
            </a:r>
          </a:p>
          <a:p>
            <a:pPr algn="ctr">
              <a:lnSpc>
                <a:spcPct val="114000"/>
              </a:lnSpc>
            </a:pPr>
            <a:r>
              <a:rPr lang="en-US" sz="1800" dirty="0">
                <a:latin typeface="Franklin Gothic Book" panose="020B0503020102020204" pitchFamily="34" charset="0"/>
              </a:rPr>
              <a:t>Program Type: </a:t>
            </a:r>
          </a:p>
          <a:p>
            <a:pPr marR="0" lvl="0" algn="ctr">
              <a:lnSpc>
                <a:spcPct val="107000"/>
              </a:lnSpc>
              <a:spcBef>
                <a:spcPts val="0"/>
              </a:spcBef>
              <a:spcAft>
                <a:spcPts val="800"/>
              </a:spcAft>
            </a:pPr>
            <a:r>
              <a:rPr lang="en-US" sz="1800" b="1" dirty="0">
                <a:solidFill>
                  <a:srgbClr val="C00000"/>
                </a:solidFill>
                <a:effectLst/>
                <a:latin typeface="Franklin Gothic Heavy" panose="020B0903020102020204" pitchFamily="34" charset="0"/>
                <a:ea typeface="Calibri" panose="020F0502020204030204" pitchFamily="34" charset="0"/>
                <a:cs typeface="Times New Roman" panose="02020603050405020304" pitchFamily="18" charset="0"/>
              </a:rPr>
              <a:t>STOP THE BLEED® Instructor Orientation</a:t>
            </a:r>
            <a:endParaRPr lang="en-US" sz="1800" b="1" dirty="0">
              <a:solidFill>
                <a:srgbClr val="C00000"/>
              </a:solidFill>
              <a:latin typeface="Franklin Gothic Heavy" panose="020B0903020102020204" pitchFamily="34" charset="0"/>
              <a:ea typeface="Calibri" panose="020F0502020204030204" pitchFamily="34" charset="0"/>
              <a:cs typeface="Times New Roman" panose="02020603050405020304" pitchFamily="18" charset="0"/>
            </a:endParaRPr>
          </a:p>
          <a:p>
            <a:pPr marR="0" lvl="0" algn="ctr">
              <a:lnSpc>
                <a:spcPct val="107000"/>
              </a:lnSpc>
              <a:spcBef>
                <a:spcPts val="0"/>
              </a:spcBef>
              <a:spcAft>
                <a:spcPts val="800"/>
              </a:spcAft>
            </a:pPr>
            <a:r>
              <a:rPr lang="en-US" sz="1800" dirty="0">
                <a:latin typeface="Franklin Gothic Book" panose="020B0503020102020204" pitchFamily="34" charset="0"/>
              </a:rPr>
              <a:t>Program Location: </a:t>
            </a:r>
          </a:p>
          <a:p>
            <a:pPr algn="ctr">
              <a:lnSpc>
                <a:spcPct val="114000"/>
              </a:lnSpc>
            </a:pPr>
            <a:r>
              <a:rPr lang="en-US" sz="1800" b="1" u="sng" dirty="0">
                <a:solidFill>
                  <a:srgbClr val="C00000"/>
                </a:solidFill>
                <a:latin typeface="Franklin Gothic Heavy" panose="020B0903020102020204" pitchFamily="34" charset="0"/>
              </a:rPr>
              <a:t>ONLINE</a:t>
            </a:r>
            <a:endParaRPr lang="en-US" sz="675" b="1" u="sng" dirty="0">
              <a:solidFill>
                <a:srgbClr val="C00000"/>
              </a:solidFill>
              <a:latin typeface="Franklin Gothic Heavy" panose="020B0903020102020204" pitchFamily="34" charset="0"/>
            </a:endParaRPr>
          </a:p>
          <a:p>
            <a:pPr algn="ctr">
              <a:lnSpc>
                <a:spcPct val="114000"/>
              </a:lnSpc>
            </a:pPr>
            <a:r>
              <a:rPr lang="en-US" sz="1800" dirty="0">
                <a:latin typeface="Franklin Gothic Book" panose="020B0503020102020204" pitchFamily="34" charset="0"/>
              </a:rPr>
              <a:t>Program Number</a:t>
            </a:r>
            <a:r>
              <a:rPr lang="en-US" sz="1800" b="1" dirty="0">
                <a:latin typeface="Franklin Gothic Book" panose="020B0503020102020204" pitchFamily="34" charset="0"/>
              </a:rPr>
              <a:t>:</a:t>
            </a:r>
          </a:p>
          <a:p>
            <a:pPr algn="ctr"/>
            <a:r>
              <a:rPr lang="en-US" sz="4000" b="1" i="0" dirty="0">
                <a:solidFill>
                  <a:srgbClr val="C00000"/>
                </a:solidFill>
                <a:effectLst/>
                <a:latin typeface="Open Sans" panose="020B0606030504020204" pitchFamily="34" charset="0"/>
                <a:ea typeface="Open Sans" panose="020B0606030504020204" pitchFamily="34" charset="0"/>
                <a:cs typeface="Open Sans" panose="020B0606030504020204" pitchFamily="34" charset="0"/>
              </a:rPr>
              <a:t>55555</a:t>
            </a:r>
            <a:endParaRPr lang="en-US" sz="40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3" name="Picture 2" descr="Qr code&#10;&#10;Description automatically generated">
            <a:extLst>
              <a:ext uri="{FF2B5EF4-FFF2-40B4-BE49-F238E27FC236}">
                <a16:creationId xmlns:a16="http://schemas.microsoft.com/office/drawing/2014/main" id="{93788AF5-75D8-4385-9416-2200B67C1B8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9971" y="1313447"/>
            <a:ext cx="2314515" cy="3000383"/>
          </a:xfrm>
          <a:prstGeom prst="rect">
            <a:avLst/>
          </a:prstGeom>
        </p:spPr>
      </p:pic>
      <p:sp>
        <p:nvSpPr>
          <p:cNvPr id="2" name="TextBox 1">
            <a:extLst>
              <a:ext uri="{FF2B5EF4-FFF2-40B4-BE49-F238E27FC236}">
                <a16:creationId xmlns:a16="http://schemas.microsoft.com/office/drawing/2014/main" id="{6922FC27-2A0C-544B-B2D8-249F5E42DB16}"/>
              </a:ext>
            </a:extLst>
          </p:cNvPr>
          <p:cNvSpPr txBox="1"/>
          <p:nvPr/>
        </p:nvSpPr>
        <p:spPr>
          <a:xfrm>
            <a:off x="1861257" y="305494"/>
            <a:ext cx="6999607" cy="969496"/>
          </a:xfrm>
          <a:prstGeom prst="rect">
            <a:avLst/>
          </a:prstGeom>
          <a:noFill/>
        </p:spPr>
        <p:txBody>
          <a:bodyPr wrap="square">
            <a:spAutoFit/>
          </a:bodyPr>
          <a:lstStyle/>
          <a:p>
            <a:r>
              <a:rPr lang="en-US" sz="3000" b="1" dirty="0">
                <a:latin typeface="Franklin Gothic Heavy" panose="020B0903020102020204" pitchFamily="34" charset="0"/>
              </a:rPr>
              <a:t>Georgia STOP THE BLEED</a:t>
            </a:r>
            <a:r>
              <a:rPr lang="en-US" sz="3000" b="1" baseline="30000" dirty="0">
                <a:latin typeface="Franklin Gothic Heavy" panose="020B0903020102020204" pitchFamily="34" charset="0"/>
              </a:rPr>
              <a:t>®</a:t>
            </a:r>
            <a:endParaRPr lang="en-US" sz="3000" b="1" dirty="0">
              <a:latin typeface="Franklin Gothic Heavy" panose="020B0903020102020204" pitchFamily="34" charset="0"/>
            </a:endParaRPr>
          </a:p>
          <a:p>
            <a:r>
              <a:rPr lang="en-US" sz="2700" b="1" dirty="0">
                <a:latin typeface="Franklin Gothic Heavy" panose="020B0903020102020204" pitchFamily="34" charset="0"/>
              </a:rPr>
              <a:t>Education Survey</a:t>
            </a:r>
            <a:endParaRPr lang="en-US" sz="2700" dirty="0">
              <a:latin typeface="Franklin Gothic Heavy" panose="020B0903020102020204" pitchFamily="34" charset="0"/>
            </a:endParaRPr>
          </a:p>
        </p:txBody>
      </p:sp>
    </p:spTree>
    <p:extLst>
      <p:ext uri="{BB962C8B-B14F-4D97-AF65-F5344CB8AC3E}">
        <p14:creationId xmlns:p14="http://schemas.microsoft.com/office/powerpoint/2010/main" val="1100825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3CAF075F-F59E-49E9-A710-79CB779E16DC}"/>
              </a:ext>
            </a:extLst>
          </p:cNvPr>
          <p:cNvSpPr/>
          <p:nvPr/>
        </p:nvSpPr>
        <p:spPr>
          <a:xfrm>
            <a:off x="457200" y="0"/>
            <a:ext cx="8229600" cy="1019056"/>
          </a:xfrm>
          <a:custGeom>
            <a:avLst/>
            <a:gdLst/>
            <a:ahLst/>
            <a:cxnLst/>
            <a:rect l="l" t="t" r="r" b="b"/>
            <a:pathLst>
              <a:path w="16256000" h="2012950">
                <a:moveTo>
                  <a:pt x="0" y="0"/>
                </a:moveTo>
                <a:lnTo>
                  <a:pt x="0" y="2012950"/>
                </a:lnTo>
                <a:lnTo>
                  <a:pt x="16256000" y="2012950"/>
                </a:lnTo>
                <a:lnTo>
                  <a:pt x="16256000" y="0"/>
                </a:lnTo>
                <a:lnTo>
                  <a:pt x="0" y="0"/>
                </a:lnTo>
                <a:close/>
              </a:path>
            </a:pathLst>
          </a:custGeom>
          <a:solidFill>
            <a:srgbClr val="222223"/>
          </a:solidFill>
        </p:spPr>
        <p:txBody>
          <a:bodyPr wrap="square" lIns="0" tIns="0" rIns="0" bIns="0" rtlCol="0"/>
          <a:lstStyle/>
          <a:p>
            <a:endParaRPr sz="493" dirty="0"/>
          </a:p>
        </p:txBody>
      </p:sp>
      <p:sp>
        <p:nvSpPr>
          <p:cNvPr id="2" name="Title 1"/>
          <p:cNvSpPr>
            <a:spLocks noGrp="1"/>
          </p:cNvSpPr>
          <p:nvPr>
            <p:ph type="title"/>
          </p:nvPr>
        </p:nvSpPr>
        <p:spPr>
          <a:xfrm>
            <a:off x="868680" y="345268"/>
            <a:ext cx="7528796" cy="851643"/>
          </a:xfrm>
        </p:spPr>
        <p:txBody>
          <a:bodyPr/>
          <a:lstStyle/>
          <a:p>
            <a:r>
              <a:rPr lang="en-US" sz="2800" i="0" dirty="0">
                <a:effectLst/>
                <a:latin typeface="Helvetica" panose="020B0604020202020204" pitchFamily="34" charset="0"/>
                <a:cs typeface="Helvetica" panose="020B0604020202020204" pitchFamily="34" charset="0"/>
              </a:rPr>
              <a:t>STOP THE BLEED</a:t>
            </a:r>
            <a:r>
              <a:rPr lang="en-US" sz="2800" i="0" baseline="30000" dirty="0">
                <a:effectLst/>
                <a:latin typeface="Helvetica" panose="020B0604020202020204" pitchFamily="34" charset="0"/>
                <a:cs typeface="Helvetica" panose="020B0604020202020204" pitchFamily="34" charset="0"/>
              </a:rPr>
              <a:t>®</a:t>
            </a:r>
            <a:r>
              <a:rPr lang="en-US" sz="2800" i="0" dirty="0">
                <a:effectLst/>
                <a:latin typeface="Helvetica" panose="020B0604020202020204" pitchFamily="34" charset="0"/>
                <a:cs typeface="Helvetica" panose="020B0604020202020204" pitchFamily="34" charset="0"/>
              </a:rPr>
              <a:t> Course Options </a:t>
            </a:r>
            <a:br>
              <a:rPr lang="pt-BR" sz="2734" dirty="0">
                <a:latin typeface="Helvetica" panose="020B0604020202020204" pitchFamily="34" charset="0"/>
                <a:cs typeface="Helvetica" panose="020B0604020202020204" pitchFamily="34" charset="0"/>
              </a:rPr>
            </a:br>
            <a:endParaRPr lang="en-US" sz="2734" dirty="0"/>
          </a:p>
        </p:txBody>
      </p:sp>
      <p:sp>
        <p:nvSpPr>
          <p:cNvPr id="5" name="object 4">
            <a:extLst>
              <a:ext uri="{FF2B5EF4-FFF2-40B4-BE49-F238E27FC236}">
                <a16:creationId xmlns:a16="http://schemas.microsoft.com/office/drawing/2014/main" id="{D1165C8A-90EE-41B3-9F21-87CD228CAB33}"/>
              </a:ext>
            </a:extLst>
          </p:cNvPr>
          <p:cNvSpPr/>
          <p:nvPr/>
        </p:nvSpPr>
        <p:spPr>
          <a:xfrm>
            <a:off x="457200" y="1019056"/>
            <a:ext cx="8229600" cy="0"/>
          </a:xfrm>
          <a:custGeom>
            <a:avLst/>
            <a:gdLst/>
            <a:ahLst/>
            <a:cxnLst/>
            <a:rect l="l" t="t" r="r" b="b"/>
            <a:pathLst>
              <a:path w="16256000">
                <a:moveTo>
                  <a:pt x="16256000" y="0"/>
                </a:moveTo>
                <a:lnTo>
                  <a:pt x="0" y="0"/>
                </a:lnTo>
              </a:path>
            </a:pathLst>
          </a:custGeom>
          <a:ln w="38100">
            <a:solidFill>
              <a:srgbClr val="FFFFFF"/>
            </a:solidFill>
          </a:ln>
        </p:spPr>
        <p:txBody>
          <a:bodyPr wrap="square" lIns="0" tIns="0" rIns="0" bIns="0" rtlCol="0"/>
          <a:lstStyle/>
          <a:p>
            <a:endParaRPr sz="493" dirty="0"/>
          </a:p>
        </p:txBody>
      </p:sp>
      <p:sp>
        <p:nvSpPr>
          <p:cNvPr id="6" name="Rectangle 5">
            <a:extLst>
              <a:ext uri="{FF2B5EF4-FFF2-40B4-BE49-F238E27FC236}">
                <a16:creationId xmlns:a16="http://schemas.microsoft.com/office/drawing/2014/main" id="{7379379F-285E-400E-A369-4C2CD1215095}"/>
              </a:ext>
            </a:extLst>
          </p:cNvPr>
          <p:cNvSpPr/>
          <p:nvPr/>
        </p:nvSpPr>
        <p:spPr>
          <a:xfrm>
            <a:off x="6809423" y="1337310"/>
            <a:ext cx="1240869" cy="2888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93" dirty="0"/>
          </a:p>
        </p:txBody>
      </p:sp>
      <p:pic>
        <p:nvPicPr>
          <p:cNvPr id="26" name="Picture 25" descr="A red and white sign&#10;&#10;Description automatically generated with low confidence">
            <a:extLst>
              <a:ext uri="{FF2B5EF4-FFF2-40B4-BE49-F238E27FC236}">
                <a16:creationId xmlns:a16="http://schemas.microsoft.com/office/drawing/2014/main" id="{98B1BF95-674C-4A25-83FA-7C254B402F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6676" y="4115738"/>
            <a:ext cx="925828" cy="925828"/>
          </a:xfrm>
          <a:prstGeom prst="rect">
            <a:avLst/>
          </a:prstGeom>
        </p:spPr>
      </p:pic>
      <p:pic>
        <p:nvPicPr>
          <p:cNvPr id="18" name="Picture 17" descr="A red and white logo&#10;&#10;Description automatically generated with medium confidence">
            <a:extLst>
              <a:ext uri="{FF2B5EF4-FFF2-40B4-BE49-F238E27FC236}">
                <a16:creationId xmlns:a16="http://schemas.microsoft.com/office/drawing/2014/main" id="{745367BB-287B-4A1D-A7D1-68CB8B91AB09}"/>
              </a:ext>
            </a:extLst>
          </p:cNvPr>
          <p:cNvPicPr>
            <a:picLocks noChangeAspect="1"/>
          </p:cNvPicPr>
          <p:nvPr/>
        </p:nvPicPr>
        <p:blipFill rotWithShape="1">
          <a:blip r:embed="rId4" cstate="print">
            <a:clrChange>
              <a:clrFrom>
                <a:srgbClr val="7F7F7F"/>
              </a:clrFrom>
              <a:clrTo>
                <a:srgbClr val="7F7F7F">
                  <a:alpha val="0"/>
                </a:srgbClr>
              </a:clrTo>
            </a:clrChange>
            <a:extLst>
              <a:ext uri="{28A0092B-C50C-407E-A947-70E740481C1C}">
                <a14:useLocalDpi xmlns:a14="http://schemas.microsoft.com/office/drawing/2010/main" val="0"/>
              </a:ext>
            </a:extLst>
          </a:blip>
          <a:srcRect l="10688" t="10929" r="12063" b="11368"/>
          <a:stretch/>
        </p:blipFill>
        <p:spPr>
          <a:xfrm>
            <a:off x="7487935" y="0"/>
            <a:ext cx="1124713" cy="1131324"/>
          </a:xfrm>
          <a:prstGeom prst="rect">
            <a:avLst/>
          </a:prstGeom>
        </p:spPr>
      </p:pic>
      <p:pic>
        <p:nvPicPr>
          <p:cNvPr id="10" name="Picture 9" descr="Table&#10;&#10;Description automatically generated">
            <a:extLst>
              <a:ext uri="{FF2B5EF4-FFF2-40B4-BE49-F238E27FC236}">
                <a16:creationId xmlns:a16="http://schemas.microsoft.com/office/drawing/2014/main" id="{C3B54442-E27B-42AA-919F-4C0C0FFF57B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4224847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19253</TotalTime>
  <Words>816</Words>
  <Application>Microsoft Office PowerPoint</Application>
  <PresentationFormat>On-screen Show (16:9)</PresentationFormat>
  <Paragraphs>128</Paragraphs>
  <Slides>7</Slides>
  <Notes>7</Notes>
  <HiddenSlides>0</HiddenSlides>
  <MMClips>0</MMClips>
  <ScaleCrop>false</ScaleCrop>
  <HeadingPairs>
    <vt:vector size="6" baseType="variant">
      <vt:variant>
        <vt:lpstr>Fonts Used</vt:lpstr>
      </vt:variant>
      <vt:variant>
        <vt:i4>17</vt:i4>
      </vt:variant>
      <vt:variant>
        <vt:lpstr>Theme</vt:lpstr>
      </vt:variant>
      <vt:variant>
        <vt:i4>2</vt:i4>
      </vt:variant>
      <vt:variant>
        <vt:lpstr>Slide Titles</vt:lpstr>
      </vt:variant>
      <vt:variant>
        <vt:i4>7</vt:i4>
      </vt:variant>
    </vt:vector>
  </HeadingPairs>
  <TitlesOfParts>
    <vt:vector size="26" baseType="lpstr">
      <vt:lpstr>Arial</vt:lpstr>
      <vt:lpstr>Calibri</vt:lpstr>
      <vt:lpstr>Calibri Light</vt:lpstr>
      <vt:lpstr>Franklin Gothic Book</vt:lpstr>
      <vt:lpstr>Franklin Gothic Heavy</vt:lpstr>
      <vt:lpstr>Helvetica</vt:lpstr>
      <vt:lpstr>HelveticaNeueLTStd-Bd</vt:lpstr>
      <vt:lpstr>HelveticaNeueLTStd-BdCn</vt:lpstr>
      <vt:lpstr>HelveticaNeueLTStd-Cn</vt:lpstr>
      <vt:lpstr>HelveticaNeueLTStd-HvCn</vt:lpstr>
      <vt:lpstr>HelveticaNeueLTStd-Roman</vt:lpstr>
      <vt:lpstr>inherit</vt:lpstr>
      <vt:lpstr>Metropolis-Bold</vt:lpstr>
      <vt:lpstr>Open Sans</vt:lpstr>
      <vt:lpstr>Source Sans Pro</vt:lpstr>
      <vt:lpstr>Symbol</vt:lpstr>
      <vt:lpstr>Wingdings</vt:lpstr>
      <vt:lpstr>1_Office Theme</vt:lpstr>
      <vt:lpstr>Custom Design</vt:lpstr>
      <vt:lpstr>STB Education Survey</vt:lpstr>
      <vt:lpstr>Program Delivery Options  </vt:lpstr>
      <vt:lpstr>PowerPoint Presentation</vt:lpstr>
      <vt:lpstr>PowerPoint Presentation</vt:lpstr>
      <vt:lpstr>PowerPoint Presentation</vt:lpstr>
      <vt:lpstr>PowerPoint Presentation</vt:lpstr>
      <vt:lpstr>STOP THE BLEED® Course Options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Kristal Smith</dc:creator>
  <cp:lastModifiedBy>Kristal Smith</cp:lastModifiedBy>
  <cp:revision>302</cp:revision>
  <dcterms:created xsi:type="dcterms:W3CDTF">2016-09-26T10:30:34Z</dcterms:created>
  <dcterms:modified xsi:type="dcterms:W3CDTF">2022-12-02T14:21:50Z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2016-09-02T00:00:00Z</vt:filetime>
  </property>
  <property fmtid="{D5CDD505-2E9C-101B-9397-08002B2CF9AE}" pid="3" name="Creator">
    <vt:lpwstr>Adobe InDesign CC 2015 (Macintosh)</vt:lpwstr>
  </property>
  <property fmtid="{D5CDD505-2E9C-101B-9397-08002B2CF9AE}" pid="4" name="LastSaved">
    <vt:filetime>2016-09-26T00:00:00Z</vt:filetime>
  </property>
</Properties>
</file>